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40"/>
  </p:notesMasterIdLst>
  <p:sldIdLst>
    <p:sldId id="262" r:id="rId2"/>
    <p:sldId id="355" r:id="rId3"/>
    <p:sldId id="267" r:id="rId4"/>
    <p:sldId id="298" r:id="rId5"/>
    <p:sldId id="334" r:id="rId6"/>
    <p:sldId id="266" r:id="rId7"/>
    <p:sldId id="364" r:id="rId8"/>
    <p:sldId id="287" r:id="rId9"/>
    <p:sldId id="276" r:id="rId10"/>
    <p:sldId id="338" r:id="rId11"/>
    <p:sldId id="303" r:id="rId12"/>
    <p:sldId id="301" r:id="rId13"/>
    <p:sldId id="342" r:id="rId14"/>
    <p:sldId id="295" r:id="rId15"/>
    <p:sldId id="340" r:id="rId16"/>
    <p:sldId id="343" r:id="rId17"/>
    <p:sldId id="365" r:id="rId18"/>
    <p:sldId id="307" r:id="rId19"/>
    <p:sldId id="348" r:id="rId20"/>
    <p:sldId id="344" r:id="rId21"/>
    <p:sldId id="346" r:id="rId22"/>
    <p:sldId id="349" r:id="rId23"/>
    <p:sldId id="366" r:id="rId24"/>
    <p:sldId id="310" r:id="rId25"/>
    <p:sldId id="367" r:id="rId26"/>
    <p:sldId id="368" r:id="rId27"/>
    <p:sldId id="370" r:id="rId28"/>
    <p:sldId id="369" r:id="rId29"/>
    <p:sldId id="333" r:id="rId30"/>
    <p:sldId id="314" r:id="rId31"/>
    <p:sldId id="317" r:id="rId32"/>
    <p:sldId id="318" r:id="rId33"/>
    <p:sldId id="322" r:id="rId34"/>
    <p:sldId id="323" r:id="rId35"/>
    <p:sldId id="324" r:id="rId36"/>
    <p:sldId id="362" r:id="rId37"/>
    <p:sldId id="360" r:id="rId38"/>
    <p:sldId id="361" r:id="rId39"/>
  </p:sldIdLst>
  <p:sldSz cx="9144000" cy="5143500" type="screen16x9"/>
  <p:notesSz cx="6858000" cy="9144000"/>
  <p:embeddedFontLst>
    <p:embeddedFont>
      <p:font typeface="Franklin Gothic" panose="020B0604020202020204" charset="0"/>
      <p:bold r:id="rId41"/>
    </p:embeddedFont>
    <p:embeddedFont>
      <p:font typeface="Hind" panose="02000000000000000000" pitchFamily="2" charset="0"/>
      <p:regular r:id="rId42"/>
      <p:bold r:id="rId43"/>
    </p:embeddedFont>
    <p:embeddedFont>
      <p:font typeface="Montserrat" panose="00000500000000000000" pitchFamily="2" charset="0"/>
      <p:regular r:id="rId44"/>
      <p:bold r:id="rId45"/>
      <p:italic r:id="rId46"/>
      <p:boldItalic r:id="rId47"/>
    </p:embeddedFont>
    <p:embeddedFont>
      <p:font typeface="Montserrat ExtraLight" panose="00000300000000000000" pitchFamily="2" charset="0"/>
      <p:regular r:id="rId48"/>
      <p:italic r:id="rId49"/>
    </p:embeddedFont>
    <p:embeddedFont>
      <p:font typeface="Montserrat Light" panose="00000400000000000000" pitchFamily="2" charset="0"/>
      <p:regular r:id="rId50"/>
      <p:italic r:id="rId51"/>
    </p:embeddedFont>
    <p:embeddedFont>
      <p:font typeface="Montserrat Medium" panose="00000600000000000000" pitchFamily="2" charset="0"/>
      <p:regular r:id="rId52"/>
      <p:italic r:id="rId53"/>
    </p:embeddedFont>
    <p:embeddedFont>
      <p:font typeface="Poppins" panose="00000500000000000000" pitchFamily="2" charset="0"/>
      <p:regular r:id="rId54"/>
      <p:bold r:id="rId55"/>
      <p:italic r:id="rId56"/>
      <p:boldItalic r:id="rId57"/>
    </p:embeddedFont>
    <p:embeddedFont>
      <p:font typeface="Poppins ExtraLight" panose="00000300000000000000" pitchFamily="2" charset="0"/>
      <p:regular r:id="rId58"/>
      <p: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1177">
          <p15:clr>
            <a:srgbClr val="9AA0A6"/>
          </p15:clr>
        </p15:guide>
        <p15:guide id="4" pos="5472">
          <p15:clr>
            <a:srgbClr val="9AA0A6"/>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90FB01-DF87-66A3-FA2B-B86AE03C7CCB}" name="Veronica Brooks-Uy" initials="VB" userId="WNwSSgWeK/bKszmw/p/tNo5ynGMoNsrIWEEBpcLZm5s=" providerId="None"/>
  <p188:author id="{021E5F2B-61F4-5FE3-4EC9-B0B66B3D7807}" name="Courtney Hughley" initials="CH" userId="BHkgyUibxT/LhFChJP32Ax8YiIRitnbbeapzUqjQkwQ=" providerId="None"/>
  <p188:author id="{0D37FD2B-4909-8E64-17D1-EDD074C6AFB9}" name="Courtney Hughley" initials="CH" userId="S::courtneyh@qualitycharters.org::31fac151-adf8-421a-89a8-a096589b1572" providerId="AD"/>
  <p188:author id="{5DABC8A7-518D-30B6-3974-ECDD4E9FC9FC}" name="David Greenberg" initials="DG" userId="Bc9ohRsug8CCe1vz8aTaLy6daN2/SWkaRmFiPjFU+Jc="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3E36A7-6B0B-4B73-A5BD-561577793F59}" v="170" dt="2026-01-14T18:15:23.8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13" autoAdjust="0"/>
    <p:restoredTop sz="94660"/>
  </p:normalViewPr>
  <p:slideViewPr>
    <p:cSldViewPr snapToGrid="0">
      <p:cViewPr varScale="1">
        <p:scale>
          <a:sx n="99" d="100"/>
          <a:sy n="99" d="100"/>
        </p:scale>
        <p:origin x="1195" y="58"/>
      </p:cViewPr>
      <p:guideLst>
        <p:guide orient="horz" pos="1620"/>
        <p:guide pos="2880"/>
        <p:guide pos="1177"/>
        <p:guide pos="54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microsoft.com/office/2018/10/relationships/authors" Target="authors.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urtney Hughley" userId="BHkgyUibxT/LhFChJP32Ax8YiIRitnbbeapzUqjQkwQ=" providerId="None" clId="Web-{733E36A7-6B0B-4B73-A5BD-561577793F59}"/>
    <pc:docChg chg="addSld delSld modSld sldOrd">
      <pc:chgData name="Courtney Hughley" userId="BHkgyUibxT/LhFChJP32Ax8YiIRitnbbeapzUqjQkwQ=" providerId="None" clId="Web-{733E36A7-6B0B-4B73-A5BD-561577793F59}" dt="2026-01-14T18:15:23.896" v="158" actId="20577"/>
      <pc:docMkLst>
        <pc:docMk/>
      </pc:docMkLst>
      <pc:sldChg chg="modSp">
        <pc:chgData name="Courtney Hughley" userId="BHkgyUibxT/LhFChJP32Ax8YiIRitnbbeapzUqjQkwQ=" providerId="None" clId="Web-{733E36A7-6B0B-4B73-A5BD-561577793F59}" dt="2026-01-14T16:25:06.333" v="21" actId="20577"/>
        <pc:sldMkLst>
          <pc:docMk/>
          <pc:sldMk cId="0" sldId="262"/>
        </pc:sldMkLst>
        <pc:spChg chg="mod">
          <ac:chgData name="Courtney Hughley" userId="BHkgyUibxT/LhFChJP32Ax8YiIRitnbbeapzUqjQkwQ=" providerId="None" clId="Web-{733E36A7-6B0B-4B73-A5BD-561577793F59}" dt="2026-01-14T16:25:06.333" v="21" actId="20577"/>
          <ac:spMkLst>
            <pc:docMk/>
            <pc:sldMk cId="0" sldId="262"/>
            <ac:spMk id="266" creationId="{00000000-0000-0000-0000-000000000000}"/>
          </ac:spMkLst>
        </pc:spChg>
      </pc:sldChg>
      <pc:sldChg chg="modSp">
        <pc:chgData name="Courtney Hughley" userId="BHkgyUibxT/LhFChJP32Ax8YiIRitnbbeapzUqjQkwQ=" providerId="None" clId="Web-{733E36A7-6B0B-4B73-A5BD-561577793F59}" dt="2026-01-14T16:46:08.606" v="62" actId="20577"/>
        <pc:sldMkLst>
          <pc:docMk/>
          <pc:sldMk cId="0" sldId="266"/>
        </pc:sldMkLst>
        <pc:spChg chg="mod">
          <ac:chgData name="Courtney Hughley" userId="BHkgyUibxT/LhFChJP32Ax8YiIRitnbbeapzUqjQkwQ=" providerId="None" clId="Web-{733E36A7-6B0B-4B73-A5BD-561577793F59}" dt="2026-01-14T16:46:08.606" v="62" actId="20577"/>
          <ac:spMkLst>
            <pc:docMk/>
            <pc:sldMk cId="0" sldId="266"/>
            <ac:spMk id="294" creationId="{00000000-0000-0000-0000-000000000000}"/>
          </ac:spMkLst>
        </pc:spChg>
      </pc:sldChg>
      <pc:sldChg chg="modSp">
        <pc:chgData name="Courtney Hughley" userId="BHkgyUibxT/LhFChJP32Ax8YiIRitnbbeapzUqjQkwQ=" providerId="None" clId="Web-{733E36A7-6B0B-4B73-A5BD-561577793F59}" dt="2026-01-14T16:26:30.505" v="26" actId="20577"/>
        <pc:sldMkLst>
          <pc:docMk/>
          <pc:sldMk cId="1416876683" sldId="287"/>
        </pc:sldMkLst>
        <pc:spChg chg="mod">
          <ac:chgData name="Courtney Hughley" userId="BHkgyUibxT/LhFChJP32Ax8YiIRitnbbeapzUqjQkwQ=" providerId="None" clId="Web-{733E36A7-6B0B-4B73-A5BD-561577793F59}" dt="2026-01-14T16:26:30.505" v="26" actId="20577"/>
          <ac:spMkLst>
            <pc:docMk/>
            <pc:sldMk cId="1416876683" sldId="287"/>
            <ac:spMk id="416" creationId="{00000000-0000-0000-0000-000000000000}"/>
          </ac:spMkLst>
        </pc:spChg>
      </pc:sldChg>
      <pc:sldChg chg="modSp">
        <pc:chgData name="Courtney Hughley" userId="BHkgyUibxT/LhFChJP32Ax8YiIRitnbbeapzUqjQkwQ=" providerId="None" clId="Web-{733E36A7-6B0B-4B73-A5BD-561577793F59}" dt="2026-01-14T16:53:35.845" v="109" actId="20577"/>
        <pc:sldMkLst>
          <pc:docMk/>
          <pc:sldMk cId="0" sldId="295"/>
        </pc:sldMkLst>
        <pc:spChg chg="mod">
          <ac:chgData name="Courtney Hughley" userId="BHkgyUibxT/LhFChJP32Ax8YiIRitnbbeapzUqjQkwQ=" providerId="None" clId="Web-{733E36A7-6B0B-4B73-A5BD-561577793F59}" dt="2026-01-14T16:53:35.845" v="109" actId="20577"/>
          <ac:spMkLst>
            <pc:docMk/>
            <pc:sldMk cId="0" sldId="295"/>
            <ac:spMk id="468" creationId="{00000000-0000-0000-0000-000000000000}"/>
          </ac:spMkLst>
        </pc:spChg>
      </pc:sldChg>
      <pc:sldChg chg="modSp">
        <pc:chgData name="Courtney Hughley" userId="BHkgyUibxT/LhFChJP32Ax8YiIRitnbbeapzUqjQkwQ=" providerId="None" clId="Web-{733E36A7-6B0B-4B73-A5BD-561577793F59}" dt="2026-01-14T16:45:20.497" v="60" actId="20577"/>
        <pc:sldMkLst>
          <pc:docMk/>
          <pc:sldMk cId="2542989563" sldId="298"/>
        </pc:sldMkLst>
        <pc:spChg chg="mod">
          <ac:chgData name="Courtney Hughley" userId="BHkgyUibxT/LhFChJP32Ax8YiIRitnbbeapzUqjQkwQ=" providerId="None" clId="Web-{733E36A7-6B0B-4B73-A5BD-561577793F59}" dt="2026-01-14T16:45:20.497" v="60" actId="20577"/>
          <ac:spMkLst>
            <pc:docMk/>
            <pc:sldMk cId="2542989563" sldId="298"/>
            <ac:spMk id="301" creationId="{C9EE41BF-6DF8-2E39-7801-05D4AD50A0F8}"/>
          </ac:spMkLst>
        </pc:spChg>
      </pc:sldChg>
      <pc:sldChg chg="del">
        <pc:chgData name="Courtney Hughley" userId="BHkgyUibxT/LhFChJP32Ax8YiIRitnbbeapzUqjQkwQ=" providerId="None" clId="Web-{733E36A7-6B0B-4B73-A5BD-561577793F59}" dt="2026-01-14T17:12:44.899" v="117"/>
        <pc:sldMkLst>
          <pc:docMk/>
          <pc:sldMk cId="1971316260" sldId="299"/>
        </pc:sldMkLst>
      </pc:sldChg>
      <pc:sldChg chg="del">
        <pc:chgData name="Courtney Hughley" userId="BHkgyUibxT/LhFChJP32Ax8YiIRitnbbeapzUqjQkwQ=" providerId="None" clId="Web-{733E36A7-6B0B-4B73-A5BD-561577793F59}" dt="2026-01-14T17:19:10.697" v="122"/>
        <pc:sldMkLst>
          <pc:docMk/>
          <pc:sldMk cId="463426527" sldId="302"/>
        </pc:sldMkLst>
      </pc:sldChg>
      <pc:sldChg chg="del">
        <pc:chgData name="Courtney Hughley" userId="BHkgyUibxT/LhFChJP32Ax8YiIRitnbbeapzUqjQkwQ=" providerId="None" clId="Web-{733E36A7-6B0B-4B73-A5BD-561577793F59}" dt="2026-01-14T16:58:17.268" v="115"/>
        <pc:sldMkLst>
          <pc:docMk/>
          <pc:sldMk cId="2797464241" sldId="305"/>
        </pc:sldMkLst>
      </pc:sldChg>
      <pc:sldChg chg="del">
        <pc:chgData name="Courtney Hughley" userId="BHkgyUibxT/LhFChJP32Ax8YiIRitnbbeapzUqjQkwQ=" providerId="None" clId="Web-{733E36A7-6B0B-4B73-A5BD-561577793F59}" dt="2026-01-14T17:01:35.363" v="116"/>
        <pc:sldMkLst>
          <pc:docMk/>
          <pc:sldMk cId="3933319779" sldId="309"/>
        </pc:sldMkLst>
      </pc:sldChg>
      <pc:sldChg chg="del">
        <pc:chgData name="Courtney Hughley" userId="BHkgyUibxT/LhFChJP32Ax8YiIRitnbbeapzUqjQkwQ=" providerId="None" clId="Web-{733E36A7-6B0B-4B73-A5BD-561577793F59}" dt="2026-01-14T17:13:59.197" v="121"/>
        <pc:sldMkLst>
          <pc:docMk/>
          <pc:sldMk cId="4209097289" sldId="313"/>
        </pc:sldMkLst>
      </pc:sldChg>
      <pc:sldChg chg="del">
        <pc:chgData name="Courtney Hughley" userId="BHkgyUibxT/LhFChJP32Ax8YiIRitnbbeapzUqjQkwQ=" providerId="None" clId="Web-{733E36A7-6B0B-4B73-A5BD-561577793F59}" dt="2026-01-14T17:12:46.056" v="118"/>
        <pc:sldMkLst>
          <pc:docMk/>
          <pc:sldMk cId="390525428" sldId="326"/>
        </pc:sldMkLst>
      </pc:sldChg>
      <pc:sldChg chg="del">
        <pc:chgData name="Courtney Hughley" userId="BHkgyUibxT/LhFChJP32Ax8YiIRitnbbeapzUqjQkwQ=" providerId="None" clId="Web-{733E36A7-6B0B-4B73-A5BD-561577793F59}" dt="2026-01-14T17:13:27.228" v="119"/>
        <pc:sldMkLst>
          <pc:docMk/>
          <pc:sldMk cId="3598089680" sldId="331"/>
        </pc:sldMkLst>
      </pc:sldChg>
      <pc:sldChg chg="del">
        <pc:chgData name="Courtney Hughley" userId="BHkgyUibxT/LhFChJP32Ax8YiIRitnbbeapzUqjQkwQ=" providerId="None" clId="Web-{733E36A7-6B0B-4B73-A5BD-561577793F59}" dt="2026-01-14T17:13:41.196" v="120"/>
        <pc:sldMkLst>
          <pc:docMk/>
          <pc:sldMk cId="3990877608" sldId="332"/>
        </pc:sldMkLst>
      </pc:sldChg>
      <pc:sldChg chg="del">
        <pc:chgData name="Courtney Hughley" userId="BHkgyUibxT/LhFChJP32Ax8YiIRitnbbeapzUqjQkwQ=" providerId="None" clId="Web-{733E36A7-6B0B-4B73-A5BD-561577793F59}" dt="2026-01-14T16:26:45.162" v="27"/>
        <pc:sldMkLst>
          <pc:docMk/>
          <pc:sldMk cId="65934216" sldId="335"/>
        </pc:sldMkLst>
      </pc:sldChg>
      <pc:sldChg chg="modSp del">
        <pc:chgData name="Courtney Hughley" userId="BHkgyUibxT/LhFChJP32Ax8YiIRitnbbeapzUqjQkwQ=" providerId="None" clId="Web-{733E36A7-6B0B-4B73-A5BD-561577793F59}" dt="2026-01-14T16:26:45.974" v="28"/>
        <pc:sldMkLst>
          <pc:docMk/>
          <pc:sldMk cId="3470338329" sldId="336"/>
        </pc:sldMkLst>
        <pc:spChg chg="mod">
          <ac:chgData name="Courtney Hughley" userId="BHkgyUibxT/LhFChJP32Ax8YiIRitnbbeapzUqjQkwQ=" providerId="None" clId="Web-{733E36A7-6B0B-4B73-A5BD-561577793F59}" dt="2026-01-14T16:25:53.865" v="24" actId="20577"/>
          <ac:spMkLst>
            <pc:docMk/>
            <pc:sldMk cId="3470338329" sldId="336"/>
            <ac:spMk id="3" creationId="{F0E1D50E-7333-46F4-E0D1-A7AA7CB95932}"/>
          </ac:spMkLst>
        </pc:spChg>
      </pc:sldChg>
      <pc:sldChg chg="del">
        <pc:chgData name="Courtney Hughley" userId="BHkgyUibxT/LhFChJP32Ax8YiIRitnbbeapzUqjQkwQ=" providerId="None" clId="Web-{733E36A7-6B0B-4B73-A5BD-561577793F59}" dt="2026-01-14T16:25:16.583" v="22"/>
        <pc:sldMkLst>
          <pc:docMk/>
          <pc:sldMk cId="1509840659" sldId="337"/>
        </pc:sldMkLst>
      </pc:sldChg>
      <pc:sldChg chg="modSp">
        <pc:chgData name="Courtney Hughley" userId="BHkgyUibxT/LhFChJP32Ax8YiIRitnbbeapzUqjQkwQ=" providerId="None" clId="Web-{733E36A7-6B0B-4B73-A5BD-561577793F59}" dt="2026-01-14T16:48:47.015" v="103" actId="20577"/>
        <pc:sldMkLst>
          <pc:docMk/>
          <pc:sldMk cId="1586614040" sldId="338"/>
        </pc:sldMkLst>
        <pc:spChg chg="mod">
          <ac:chgData name="Courtney Hughley" userId="BHkgyUibxT/LhFChJP32Ax8YiIRitnbbeapzUqjQkwQ=" providerId="None" clId="Web-{733E36A7-6B0B-4B73-A5BD-561577793F59}" dt="2026-01-14T16:48:47.015" v="103" actId="20577"/>
          <ac:spMkLst>
            <pc:docMk/>
            <pc:sldMk cId="1586614040" sldId="338"/>
            <ac:spMk id="3" creationId="{08DF5BB3-0E69-1F68-A2BD-173C8E92BC7D}"/>
          </ac:spMkLst>
        </pc:spChg>
      </pc:sldChg>
      <pc:sldChg chg="modSp">
        <pc:chgData name="Courtney Hughley" userId="BHkgyUibxT/LhFChJP32Ax8YiIRitnbbeapzUqjQkwQ=" providerId="None" clId="Web-{733E36A7-6B0B-4B73-A5BD-561577793F59}" dt="2026-01-14T16:53:50.283" v="112" actId="20577"/>
        <pc:sldMkLst>
          <pc:docMk/>
          <pc:sldMk cId="1008493128" sldId="339"/>
        </pc:sldMkLst>
        <pc:spChg chg="mod">
          <ac:chgData name="Courtney Hughley" userId="BHkgyUibxT/LhFChJP32Ax8YiIRitnbbeapzUqjQkwQ=" providerId="None" clId="Web-{733E36A7-6B0B-4B73-A5BD-561577793F59}" dt="2026-01-14T16:53:50.283" v="112" actId="20577"/>
          <ac:spMkLst>
            <pc:docMk/>
            <pc:sldMk cId="1008493128" sldId="339"/>
            <ac:spMk id="468" creationId="{C0F48E19-BDAD-83D8-0793-6999C6DB0BA7}"/>
          </ac:spMkLst>
        </pc:spChg>
      </pc:sldChg>
      <pc:sldChg chg="modSp">
        <pc:chgData name="Courtney Hughley" userId="BHkgyUibxT/LhFChJP32Ax8YiIRitnbbeapzUqjQkwQ=" providerId="None" clId="Web-{733E36A7-6B0B-4B73-A5BD-561577793F59}" dt="2026-01-14T16:53:54.439" v="114" actId="20577"/>
        <pc:sldMkLst>
          <pc:docMk/>
          <pc:sldMk cId="3779217884" sldId="340"/>
        </pc:sldMkLst>
        <pc:spChg chg="mod">
          <ac:chgData name="Courtney Hughley" userId="BHkgyUibxT/LhFChJP32Ax8YiIRitnbbeapzUqjQkwQ=" providerId="None" clId="Web-{733E36A7-6B0B-4B73-A5BD-561577793F59}" dt="2026-01-14T16:53:54.439" v="114" actId="20577"/>
          <ac:spMkLst>
            <pc:docMk/>
            <pc:sldMk cId="3779217884" sldId="340"/>
            <ac:spMk id="468" creationId="{5A1D57DD-DE46-72F6-7CEB-3EC9A0C0AAB1}"/>
          </ac:spMkLst>
        </pc:spChg>
      </pc:sldChg>
      <pc:sldChg chg="modSp ord">
        <pc:chgData name="Courtney Hughley" userId="BHkgyUibxT/LhFChJP32Ax8YiIRitnbbeapzUqjQkwQ=" providerId="None" clId="Web-{733E36A7-6B0B-4B73-A5BD-561577793F59}" dt="2026-01-14T16:53:48.049" v="111" actId="20577"/>
        <pc:sldMkLst>
          <pc:docMk/>
          <pc:sldMk cId="40750563" sldId="342"/>
        </pc:sldMkLst>
        <pc:spChg chg="mod">
          <ac:chgData name="Courtney Hughley" userId="BHkgyUibxT/LhFChJP32Ax8YiIRitnbbeapzUqjQkwQ=" providerId="None" clId="Web-{733E36A7-6B0B-4B73-A5BD-561577793F59}" dt="2026-01-14T16:53:48.049" v="111" actId="20577"/>
          <ac:spMkLst>
            <pc:docMk/>
            <pc:sldMk cId="40750563" sldId="342"/>
            <ac:spMk id="468" creationId="{32CFDD7C-1A50-F4CE-B8B9-7BC0002AD8FA}"/>
          </ac:spMkLst>
        </pc:spChg>
      </pc:sldChg>
      <pc:sldChg chg="modSp">
        <pc:chgData name="Courtney Hughley" userId="BHkgyUibxT/LhFChJP32Ax8YiIRitnbbeapzUqjQkwQ=" providerId="None" clId="Web-{733E36A7-6B0B-4B73-A5BD-561577793F59}" dt="2026-01-14T18:11:52.098" v="130" actId="20577"/>
        <pc:sldMkLst>
          <pc:docMk/>
          <pc:sldMk cId="404825377" sldId="343"/>
        </pc:sldMkLst>
        <pc:spChg chg="mod">
          <ac:chgData name="Courtney Hughley" userId="BHkgyUibxT/LhFChJP32Ax8YiIRitnbbeapzUqjQkwQ=" providerId="None" clId="Web-{733E36A7-6B0B-4B73-A5BD-561577793F59}" dt="2026-01-14T18:11:52.098" v="130" actId="20577"/>
          <ac:spMkLst>
            <pc:docMk/>
            <pc:sldMk cId="404825377" sldId="343"/>
            <ac:spMk id="468" creationId="{9B9B83B0-DA7B-E682-E5CE-D5CF07EB524B}"/>
          </ac:spMkLst>
        </pc:spChg>
      </pc:sldChg>
      <pc:sldChg chg="modSp">
        <pc:chgData name="Courtney Hughley" userId="BHkgyUibxT/LhFChJP32Ax8YiIRitnbbeapzUqjQkwQ=" providerId="None" clId="Web-{733E36A7-6B0B-4B73-A5BD-561577793F59}" dt="2026-01-14T16:28:19.896" v="36" actId="20577"/>
        <pc:sldMkLst>
          <pc:docMk/>
          <pc:sldMk cId="1622737024" sldId="344"/>
        </pc:sldMkLst>
        <pc:spChg chg="mod">
          <ac:chgData name="Courtney Hughley" userId="BHkgyUibxT/LhFChJP32Ax8YiIRitnbbeapzUqjQkwQ=" providerId="None" clId="Web-{733E36A7-6B0B-4B73-A5BD-561577793F59}" dt="2026-01-14T16:28:19.896" v="36" actId="20577"/>
          <ac:spMkLst>
            <pc:docMk/>
            <pc:sldMk cId="1622737024" sldId="344"/>
            <ac:spMk id="468" creationId="{3CE8ECEF-4E58-1830-8929-9A9C357A3974}"/>
          </ac:spMkLst>
        </pc:spChg>
      </pc:sldChg>
      <pc:sldChg chg="modSp">
        <pc:chgData name="Courtney Hughley" userId="BHkgyUibxT/LhFChJP32Ax8YiIRitnbbeapzUqjQkwQ=" providerId="None" clId="Web-{733E36A7-6B0B-4B73-A5BD-561577793F59}" dt="2026-01-14T16:28:23.256" v="37" actId="20577"/>
        <pc:sldMkLst>
          <pc:docMk/>
          <pc:sldMk cId="537467708" sldId="345"/>
        </pc:sldMkLst>
        <pc:spChg chg="mod">
          <ac:chgData name="Courtney Hughley" userId="BHkgyUibxT/LhFChJP32Ax8YiIRitnbbeapzUqjQkwQ=" providerId="None" clId="Web-{733E36A7-6B0B-4B73-A5BD-561577793F59}" dt="2026-01-14T16:28:23.256" v="37" actId="20577"/>
          <ac:spMkLst>
            <pc:docMk/>
            <pc:sldMk cId="537467708" sldId="345"/>
            <ac:spMk id="468" creationId="{A96B03C2-0021-4E1A-6DAE-67BADF2153E2}"/>
          </ac:spMkLst>
        </pc:spChg>
      </pc:sldChg>
      <pc:sldChg chg="modSp">
        <pc:chgData name="Courtney Hughley" userId="BHkgyUibxT/LhFChJP32Ax8YiIRitnbbeapzUqjQkwQ=" providerId="None" clId="Web-{733E36A7-6B0B-4B73-A5BD-561577793F59}" dt="2026-01-14T16:28:27.177" v="39" actId="20577"/>
        <pc:sldMkLst>
          <pc:docMk/>
          <pc:sldMk cId="1008367022" sldId="346"/>
        </pc:sldMkLst>
        <pc:spChg chg="mod">
          <ac:chgData name="Courtney Hughley" userId="BHkgyUibxT/LhFChJP32Ax8YiIRitnbbeapzUqjQkwQ=" providerId="None" clId="Web-{733E36A7-6B0B-4B73-A5BD-561577793F59}" dt="2026-01-14T16:28:27.177" v="39" actId="20577"/>
          <ac:spMkLst>
            <pc:docMk/>
            <pc:sldMk cId="1008367022" sldId="346"/>
            <ac:spMk id="468" creationId="{279294D7-11A3-169F-343A-F29D0FB73F65}"/>
          </ac:spMkLst>
        </pc:spChg>
      </pc:sldChg>
      <pc:sldChg chg="modSp">
        <pc:chgData name="Courtney Hughley" userId="BHkgyUibxT/LhFChJP32Ax8YiIRitnbbeapzUqjQkwQ=" providerId="None" clId="Web-{733E36A7-6B0B-4B73-A5BD-561577793F59}" dt="2026-01-14T16:28:31.584" v="41" actId="20577"/>
        <pc:sldMkLst>
          <pc:docMk/>
          <pc:sldMk cId="1499644461" sldId="347"/>
        </pc:sldMkLst>
        <pc:spChg chg="mod">
          <ac:chgData name="Courtney Hughley" userId="BHkgyUibxT/LhFChJP32Ax8YiIRitnbbeapzUqjQkwQ=" providerId="None" clId="Web-{733E36A7-6B0B-4B73-A5BD-561577793F59}" dt="2026-01-14T16:28:31.584" v="41" actId="20577"/>
          <ac:spMkLst>
            <pc:docMk/>
            <pc:sldMk cId="1499644461" sldId="347"/>
            <ac:spMk id="468" creationId="{BA4618D5-1EC2-32BE-8DD9-CD0FFE6F982B}"/>
          </ac:spMkLst>
        </pc:spChg>
      </pc:sldChg>
      <pc:sldChg chg="modSp ord">
        <pc:chgData name="Courtney Hughley" userId="BHkgyUibxT/LhFChJP32Ax8YiIRitnbbeapzUqjQkwQ=" providerId="None" clId="Web-{733E36A7-6B0B-4B73-A5BD-561577793F59}" dt="2026-01-14T16:28:55.178" v="46" actId="20577"/>
        <pc:sldMkLst>
          <pc:docMk/>
          <pc:sldMk cId="2267734068" sldId="348"/>
        </pc:sldMkLst>
        <pc:spChg chg="mod">
          <ac:chgData name="Courtney Hughley" userId="BHkgyUibxT/LhFChJP32Ax8YiIRitnbbeapzUqjQkwQ=" providerId="None" clId="Web-{733E36A7-6B0B-4B73-A5BD-561577793F59}" dt="2026-01-14T16:28:50.537" v="44" actId="20577"/>
          <ac:spMkLst>
            <pc:docMk/>
            <pc:sldMk cId="2267734068" sldId="348"/>
            <ac:spMk id="468" creationId="{DA01366B-B204-9452-4065-36E3DAC05450}"/>
          </ac:spMkLst>
        </pc:spChg>
        <pc:spChg chg="mod">
          <ac:chgData name="Courtney Hughley" userId="BHkgyUibxT/LhFChJP32Ax8YiIRitnbbeapzUqjQkwQ=" providerId="None" clId="Web-{733E36A7-6B0B-4B73-A5BD-561577793F59}" dt="2026-01-14T16:28:55.178" v="46" actId="20577"/>
          <ac:spMkLst>
            <pc:docMk/>
            <pc:sldMk cId="2267734068" sldId="348"/>
            <ac:spMk id="469" creationId="{55990252-C3A2-C2E2-3DA6-34BEEC2036FB}"/>
          </ac:spMkLst>
        </pc:spChg>
      </pc:sldChg>
      <pc:sldChg chg="del">
        <pc:chgData name="Courtney Hughley" userId="BHkgyUibxT/LhFChJP32Ax8YiIRitnbbeapzUqjQkwQ=" providerId="None" clId="Web-{733E36A7-6B0B-4B73-A5BD-561577793F59}" dt="2026-01-14T16:24:38.614" v="0"/>
        <pc:sldMkLst>
          <pc:docMk/>
          <pc:sldMk cId="2135146384" sldId="354"/>
        </pc:sldMkLst>
      </pc:sldChg>
      <pc:sldChg chg="del">
        <pc:chgData name="Courtney Hughley" userId="BHkgyUibxT/LhFChJP32Ax8YiIRitnbbeapzUqjQkwQ=" providerId="None" clId="Web-{733E36A7-6B0B-4B73-A5BD-561577793F59}" dt="2026-01-14T16:29:54.007" v="52"/>
        <pc:sldMkLst>
          <pc:docMk/>
          <pc:sldMk cId="3692789977" sldId="356"/>
        </pc:sldMkLst>
      </pc:sldChg>
      <pc:sldChg chg="del">
        <pc:chgData name="Courtney Hughley" userId="BHkgyUibxT/LhFChJP32Ax8YiIRitnbbeapzUqjQkwQ=" providerId="None" clId="Web-{733E36A7-6B0B-4B73-A5BD-561577793F59}" dt="2026-01-14T16:30:13.148" v="54"/>
        <pc:sldMkLst>
          <pc:docMk/>
          <pc:sldMk cId="753305490" sldId="357"/>
        </pc:sldMkLst>
      </pc:sldChg>
      <pc:sldChg chg="del">
        <pc:chgData name="Courtney Hughley" userId="BHkgyUibxT/LhFChJP32Ax8YiIRitnbbeapzUqjQkwQ=" providerId="None" clId="Web-{733E36A7-6B0B-4B73-A5BD-561577793F59}" dt="2026-01-14T16:30:15.663" v="55"/>
        <pc:sldMkLst>
          <pc:docMk/>
          <pc:sldMk cId="1073662333" sldId="358"/>
        </pc:sldMkLst>
      </pc:sldChg>
      <pc:sldChg chg="del">
        <pc:chgData name="Courtney Hughley" userId="BHkgyUibxT/LhFChJP32Ax8YiIRitnbbeapzUqjQkwQ=" providerId="None" clId="Web-{733E36A7-6B0B-4B73-A5BD-561577793F59}" dt="2026-01-14T16:30:17.273" v="56"/>
        <pc:sldMkLst>
          <pc:docMk/>
          <pc:sldMk cId="1249119027" sldId="359"/>
        </pc:sldMkLst>
      </pc:sldChg>
      <pc:sldChg chg="del">
        <pc:chgData name="Courtney Hughley" userId="BHkgyUibxT/LhFChJP32Ax8YiIRitnbbeapzUqjQkwQ=" providerId="None" clId="Web-{733E36A7-6B0B-4B73-A5BD-561577793F59}" dt="2026-01-14T16:30:11.945" v="53"/>
        <pc:sldMkLst>
          <pc:docMk/>
          <pc:sldMk cId="478720496" sldId="363"/>
        </pc:sldMkLst>
      </pc:sldChg>
      <pc:sldChg chg="modSp add replId">
        <pc:chgData name="Courtney Hughley" userId="BHkgyUibxT/LhFChJP32Ax8YiIRitnbbeapzUqjQkwQ=" providerId="None" clId="Web-{733E36A7-6B0B-4B73-A5BD-561577793F59}" dt="2026-01-14T16:47:51.842" v="100" actId="20577"/>
        <pc:sldMkLst>
          <pc:docMk/>
          <pc:sldMk cId="2371804546" sldId="364"/>
        </pc:sldMkLst>
        <pc:spChg chg="mod">
          <ac:chgData name="Courtney Hughley" userId="BHkgyUibxT/LhFChJP32Ax8YiIRitnbbeapzUqjQkwQ=" providerId="None" clId="Web-{733E36A7-6B0B-4B73-A5BD-561577793F59}" dt="2026-01-14T16:47:51.842" v="100" actId="20577"/>
          <ac:spMkLst>
            <pc:docMk/>
            <pc:sldMk cId="2371804546" sldId="364"/>
            <ac:spMk id="301" creationId="{2AF9519B-7869-142E-6A2A-CEACF5E87240}"/>
          </ac:spMkLst>
        </pc:spChg>
      </pc:sldChg>
      <pc:sldChg chg="modSp add replId">
        <pc:chgData name="Courtney Hughley" userId="BHkgyUibxT/LhFChJP32Ax8YiIRitnbbeapzUqjQkwQ=" providerId="None" clId="Web-{733E36A7-6B0B-4B73-A5BD-561577793F59}" dt="2026-01-14T18:15:23.896" v="158" actId="20577"/>
        <pc:sldMkLst>
          <pc:docMk/>
          <pc:sldMk cId="1266057354" sldId="365"/>
        </pc:sldMkLst>
        <pc:spChg chg="mod">
          <ac:chgData name="Courtney Hughley" userId="BHkgyUibxT/LhFChJP32Ax8YiIRitnbbeapzUqjQkwQ=" providerId="None" clId="Web-{733E36A7-6B0B-4B73-A5BD-561577793F59}" dt="2026-01-14T18:15:23.896" v="158" actId="20577"/>
          <ac:spMkLst>
            <pc:docMk/>
            <pc:sldMk cId="1266057354" sldId="365"/>
            <ac:spMk id="468" creationId="{E053E15A-6F6B-647D-4EB7-51A008FE099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5605bd351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15605bd351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1d867b986a6_1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1d867b986a6_1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a:extLst>
            <a:ext uri="{FF2B5EF4-FFF2-40B4-BE49-F238E27FC236}">
              <a16:creationId xmlns:a16="http://schemas.microsoft.com/office/drawing/2014/main" id="{B398956D-670A-CA9D-CE95-120E457D3EF4}"/>
            </a:ext>
          </a:extLst>
        </p:cNvPr>
        <p:cNvGrpSpPr/>
        <p:nvPr/>
      </p:nvGrpSpPr>
      <p:grpSpPr>
        <a:xfrm>
          <a:off x="0" y="0"/>
          <a:ext cx="0" cy="0"/>
          <a:chOff x="0" y="0"/>
          <a:chExt cx="0" cy="0"/>
        </a:xfrm>
      </p:grpSpPr>
      <p:sp>
        <p:nvSpPr>
          <p:cNvPr id="464" name="Google Shape;464;g1d867b986a6_1_189:notes">
            <a:extLst>
              <a:ext uri="{FF2B5EF4-FFF2-40B4-BE49-F238E27FC236}">
                <a16:creationId xmlns:a16="http://schemas.microsoft.com/office/drawing/2014/main" id="{31CCD195-50B2-378A-32E5-860FCBEFDA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1d867b986a6_1_189:notes">
            <a:extLst>
              <a:ext uri="{FF2B5EF4-FFF2-40B4-BE49-F238E27FC236}">
                <a16:creationId xmlns:a16="http://schemas.microsoft.com/office/drawing/2014/main" id="{2CF479A1-D2FA-C51E-67C3-B0BBA88162D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5924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a:extLst>
            <a:ext uri="{FF2B5EF4-FFF2-40B4-BE49-F238E27FC236}">
              <a16:creationId xmlns:a16="http://schemas.microsoft.com/office/drawing/2014/main" id="{CFD30054-2236-2B6B-6E9F-CAF908ACB159}"/>
            </a:ext>
          </a:extLst>
        </p:cNvPr>
        <p:cNvGrpSpPr/>
        <p:nvPr/>
      </p:nvGrpSpPr>
      <p:grpSpPr>
        <a:xfrm>
          <a:off x="0" y="0"/>
          <a:ext cx="0" cy="0"/>
          <a:chOff x="0" y="0"/>
          <a:chExt cx="0" cy="0"/>
        </a:xfrm>
      </p:grpSpPr>
      <p:sp>
        <p:nvSpPr>
          <p:cNvPr id="464" name="Google Shape;464;g1d867b986a6_1_189:notes">
            <a:extLst>
              <a:ext uri="{FF2B5EF4-FFF2-40B4-BE49-F238E27FC236}">
                <a16:creationId xmlns:a16="http://schemas.microsoft.com/office/drawing/2014/main" id="{E290B2EF-13C7-7B46-FA66-B527AEBB5A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1d867b986a6_1_189:notes">
            <a:extLst>
              <a:ext uri="{FF2B5EF4-FFF2-40B4-BE49-F238E27FC236}">
                <a16:creationId xmlns:a16="http://schemas.microsoft.com/office/drawing/2014/main" id="{4DC47D5E-C324-D262-0DC6-6E033FA8851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4921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a:extLst>
            <a:ext uri="{FF2B5EF4-FFF2-40B4-BE49-F238E27FC236}">
              <a16:creationId xmlns:a16="http://schemas.microsoft.com/office/drawing/2014/main" id="{59AD582B-F99A-3A5D-9721-540D830B1201}"/>
            </a:ext>
          </a:extLst>
        </p:cNvPr>
        <p:cNvGrpSpPr/>
        <p:nvPr/>
      </p:nvGrpSpPr>
      <p:grpSpPr>
        <a:xfrm>
          <a:off x="0" y="0"/>
          <a:ext cx="0" cy="0"/>
          <a:chOff x="0" y="0"/>
          <a:chExt cx="0" cy="0"/>
        </a:xfrm>
      </p:grpSpPr>
      <p:sp>
        <p:nvSpPr>
          <p:cNvPr id="464" name="Google Shape;464;g1d867b986a6_1_189:notes">
            <a:extLst>
              <a:ext uri="{FF2B5EF4-FFF2-40B4-BE49-F238E27FC236}">
                <a16:creationId xmlns:a16="http://schemas.microsoft.com/office/drawing/2014/main" id="{721B2900-8194-8F2D-E9B1-EE2693B7A7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1d867b986a6_1_189:notes">
            <a:extLst>
              <a:ext uri="{FF2B5EF4-FFF2-40B4-BE49-F238E27FC236}">
                <a16:creationId xmlns:a16="http://schemas.microsoft.com/office/drawing/2014/main" id="{81E45D73-A61A-6A68-D6AF-BF53DF54AE5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4497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a:extLst>
            <a:ext uri="{FF2B5EF4-FFF2-40B4-BE49-F238E27FC236}">
              <a16:creationId xmlns:a16="http://schemas.microsoft.com/office/drawing/2014/main" id="{7C25A955-C64F-430E-D8CB-68B6F83CD0B1}"/>
            </a:ext>
          </a:extLst>
        </p:cNvPr>
        <p:cNvGrpSpPr/>
        <p:nvPr/>
      </p:nvGrpSpPr>
      <p:grpSpPr>
        <a:xfrm>
          <a:off x="0" y="0"/>
          <a:ext cx="0" cy="0"/>
          <a:chOff x="0" y="0"/>
          <a:chExt cx="0" cy="0"/>
        </a:xfrm>
      </p:grpSpPr>
      <p:sp>
        <p:nvSpPr>
          <p:cNvPr id="464" name="Google Shape;464;g1d867b986a6_1_189:notes">
            <a:extLst>
              <a:ext uri="{FF2B5EF4-FFF2-40B4-BE49-F238E27FC236}">
                <a16:creationId xmlns:a16="http://schemas.microsoft.com/office/drawing/2014/main" id="{5AA37D98-CED8-26AA-E86E-2F2A340A3E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1d867b986a6_1_189:notes">
            <a:extLst>
              <a:ext uri="{FF2B5EF4-FFF2-40B4-BE49-F238E27FC236}">
                <a16:creationId xmlns:a16="http://schemas.microsoft.com/office/drawing/2014/main" id="{A6914E20-2A26-FE92-06F7-BFC19B620E9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9172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a:extLst>
            <a:ext uri="{FF2B5EF4-FFF2-40B4-BE49-F238E27FC236}">
              <a16:creationId xmlns:a16="http://schemas.microsoft.com/office/drawing/2014/main" id="{BFBA7B5E-D429-F695-5065-2A03DE46D23E}"/>
            </a:ext>
          </a:extLst>
        </p:cNvPr>
        <p:cNvGrpSpPr/>
        <p:nvPr/>
      </p:nvGrpSpPr>
      <p:grpSpPr>
        <a:xfrm>
          <a:off x="0" y="0"/>
          <a:ext cx="0" cy="0"/>
          <a:chOff x="0" y="0"/>
          <a:chExt cx="0" cy="0"/>
        </a:xfrm>
      </p:grpSpPr>
      <p:sp>
        <p:nvSpPr>
          <p:cNvPr id="464" name="Google Shape;464;g1d867b986a6_1_189:notes">
            <a:extLst>
              <a:ext uri="{FF2B5EF4-FFF2-40B4-BE49-F238E27FC236}">
                <a16:creationId xmlns:a16="http://schemas.microsoft.com/office/drawing/2014/main" id="{52CF967F-9A1C-033D-83A2-6F13021F662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1d867b986a6_1_189:notes">
            <a:extLst>
              <a:ext uri="{FF2B5EF4-FFF2-40B4-BE49-F238E27FC236}">
                <a16:creationId xmlns:a16="http://schemas.microsoft.com/office/drawing/2014/main" id="{E3632270-AEA6-9D1A-AD7D-503A32D6B6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2103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a:extLst>
            <a:ext uri="{FF2B5EF4-FFF2-40B4-BE49-F238E27FC236}">
              <a16:creationId xmlns:a16="http://schemas.microsoft.com/office/drawing/2014/main" id="{DC9B06D5-91B3-AAF8-470B-CF5630985090}"/>
            </a:ext>
          </a:extLst>
        </p:cNvPr>
        <p:cNvGrpSpPr/>
        <p:nvPr/>
      </p:nvGrpSpPr>
      <p:grpSpPr>
        <a:xfrm>
          <a:off x="0" y="0"/>
          <a:ext cx="0" cy="0"/>
          <a:chOff x="0" y="0"/>
          <a:chExt cx="0" cy="0"/>
        </a:xfrm>
      </p:grpSpPr>
      <p:sp>
        <p:nvSpPr>
          <p:cNvPr id="464" name="Google Shape;464;g1d867b986a6_1_189:notes">
            <a:extLst>
              <a:ext uri="{FF2B5EF4-FFF2-40B4-BE49-F238E27FC236}">
                <a16:creationId xmlns:a16="http://schemas.microsoft.com/office/drawing/2014/main" id="{E70B5B89-CB7B-B4A2-9EA3-E703A2C5CE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1d867b986a6_1_189:notes">
            <a:extLst>
              <a:ext uri="{FF2B5EF4-FFF2-40B4-BE49-F238E27FC236}">
                <a16:creationId xmlns:a16="http://schemas.microsoft.com/office/drawing/2014/main" id="{947B6053-BA7F-614E-AC69-E375C003F1A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6277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a:extLst>
            <a:ext uri="{FF2B5EF4-FFF2-40B4-BE49-F238E27FC236}">
              <a16:creationId xmlns:a16="http://schemas.microsoft.com/office/drawing/2014/main" id="{3A2D4E36-C892-F812-C720-6F203BD421DF}"/>
            </a:ext>
          </a:extLst>
        </p:cNvPr>
        <p:cNvGrpSpPr/>
        <p:nvPr/>
      </p:nvGrpSpPr>
      <p:grpSpPr>
        <a:xfrm>
          <a:off x="0" y="0"/>
          <a:ext cx="0" cy="0"/>
          <a:chOff x="0" y="0"/>
          <a:chExt cx="0" cy="0"/>
        </a:xfrm>
      </p:grpSpPr>
      <p:sp>
        <p:nvSpPr>
          <p:cNvPr id="464" name="Google Shape;464;g1d867b986a6_1_189:notes">
            <a:extLst>
              <a:ext uri="{FF2B5EF4-FFF2-40B4-BE49-F238E27FC236}">
                <a16:creationId xmlns:a16="http://schemas.microsoft.com/office/drawing/2014/main" id="{73E16E49-1202-C0E0-AAB7-16C7C4223FF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1d867b986a6_1_189:notes">
            <a:extLst>
              <a:ext uri="{FF2B5EF4-FFF2-40B4-BE49-F238E27FC236}">
                <a16:creationId xmlns:a16="http://schemas.microsoft.com/office/drawing/2014/main" id="{00A0B161-DE7A-0524-3828-D3A2B4CB59B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1023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a:extLst>
            <a:ext uri="{FF2B5EF4-FFF2-40B4-BE49-F238E27FC236}">
              <a16:creationId xmlns:a16="http://schemas.microsoft.com/office/drawing/2014/main" id="{0261090D-B1C6-79F6-0C90-D868F8212891}"/>
            </a:ext>
          </a:extLst>
        </p:cNvPr>
        <p:cNvGrpSpPr/>
        <p:nvPr/>
      </p:nvGrpSpPr>
      <p:grpSpPr>
        <a:xfrm>
          <a:off x="0" y="0"/>
          <a:ext cx="0" cy="0"/>
          <a:chOff x="0" y="0"/>
          <a:chExt cx="0" cy="0"/>
        </a:xfrm>
      </p:grpSpPr>
      <p:sp>
        <p:nvSpPr>
          <p:cNvPr id="464" name="Google Shape;464;g1d867b986a6_1_189:notes">
            <a:extLst>
              <a:ext uri="{FF2B5EF4-FFF2-40B4-BE49-F238E27FC236}">
                <a16:creationId xmlns:a16="http://schemas.microsoft.com/office/drawing/2014/main" id="{43B2C233-89FF-EB45-D7BB-B1EF95A2442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1d867b986a6_1_189:notes">
            <a:extLst>
              <a:ext uri="{FF2B5EF4-FFF2-40B4-BE49-F238E27FC236}">
                <a16:creationId xmlns:a16="http://schemas.microsoft.com/office/drawing/2014/main" id="{FA7643FE-1DDA-73E5-301A-6A604BAC457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7735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74051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d867b986a6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d867b986a6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a:extLst>
            <a:ext uri="{FF2B5EF4-FFF2-40B4-BE49-F238E27FC236}">
              <a16:creationId xmlns:a16="http://schemas.microsoft.com/office/drawing/2014/main" id="{2A119B39-7E9C-0168-2614-93C957BD8CD6}"/>
            </a:ext>
          </a:extLst>
        </p:cNvPr>
        <p:cNvGrpSpPr/>
        <p:nvPr/>
      </p:nvGrpSpPr>
      <p:grpSpPr>
        <a:xfrm>
          <a:off x="0" y="0"/>
          <a:ext cx="0" cy="0"/>
          <a:chOff x="0" y="0"/>
          <a:chExt cx="0" cy="0"/>
        </a:xfrm>
      </p:grpSpPr>
      <p:sp>
        <p:nvSpPr>
          <p:cNvPr id="464" name="Google Shape;464;g1d867b986a6_1_189:notes">
            <a:extLst>
              <a:ext uri="{FF2B5EF4-FFF2-40B4-BE49-F238E27FC236}">
                <a16:creationId xmlns:a16="http://schemas.microsoft.com/office/drawing/2014/main" id="{ADE6690E-545C-097C-2055-88F378408D1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1d867b986a6_1_189:notes">
            <a:extLst>
              <a:ext uri="{FF2B5EF4-FFF2-40B4-BE49-F238E27FC236}">
                <a16:creationId xmlns:a16="http://schemas.microsoft.com/office/drawing/2014/main" id="{1A0CF7E5-19F9-4BDB-EB27-AC3A671161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4854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a:extLst>
            <a:ext uri="{FF2B5EF4-FFF2-40B4-BE49-F238E27FC236}">
              <a16:creationId xmlns:a16="http://schemas.microsoft.com/office/drawing/2014/main" id="{18F4EBB1-7E33-6A87-BE27-A1B3B029CA7C}"/>
            </a:ext>
          </a:extLst>
        </p:cNvPr>
        <p:cNvGrpSpPr/>
        <p:nvPr/>
      </p:nvGrpSpPr>
      <p:grpSpPr>
        <a:xfrm>
          <a:off x="0" y="0"/>
          <a:ext cx="0" cy="0"/>
          <a:chOff x="0" y="0"/>
          <a:chExt cx="0" cy="0"/>
        </a:xfrm>
      </p:grpSpPr>
      <p:sp>
        <p:nvSpPr>
          <p:cNvPr id="464" name="Google Shape;464;g1d867b986a6_1_189:notes">
            <a:extLst>
              <a:ext uri="{FF2B5EF4-FFF2-40B4-BE49-F238E27FC236}">
                <a16:creationId xmlns:a16="http://schemas.microsoft.com/office/drawing/2014/main" id="{E2EF1598-D74C-D795-CCE1-B5AE51024D2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1d867b986a6_1_189:notes">
            <a:extLst>
              <a:ext uri="{FF2B5EF4-FFF2-40B4-BE49-F238E27FC236}">
                <a16:creationId xmlns:a16="http://schemas.microsoft.com/office/drawing/2014/main" id="{C55F7486-E80E-49B5-39D2-948F39A34E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9592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a:extLst>
            <a:ext uri="{FF2B5EF4-FFF2-40B4-BE49-F238E27FC236}">
              <a16:creationId xmlns:a16="http://schemas.microsoft.com/office/drawing/2014/main" id="{909E75BD-C2F3-F76C-6948-7703AB8F0E81}"/>
            </a:ext>
          </a:extLst>
        </p:cNvPr>
        <p:cNvGrpSpPr/>
        <p:nvPr/>
      </p:nvGrpSpPr>
      <p:grpSpPr>
        <a:xfrm>
          <a:off x="0" y="0"/>
          <a:ext cx="0" cy="0"/>
          <a:chOff x="0" y="0"/>
          <a:chExt cx="0" cy="0"/>
        </a:xfrm>
      </p:grpSpPr>
      <p:sp>
        <p:nvSpPr>
          <p:cNvPr id="464" name="Google Shape;464;g1d867b986a6_1_189:notes">
            <a:extLst>
              <a:ext uri="{FF2B5EF4-FFF2-40B4-BE49-F238E27FC236}">
                <a16:creationId xmlns:a16="http://schemas.microsoft.com/office/drawing/2014/main" id="{3AA382A2-9C19-9AEF-C710-A84FA91ABA6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1d867b986a6_1_189:notes">
            <a:extLst>
              <a:ext uri="{FF2B5EF4-FFF2-40B4-BE49-F238E27FC236}">
                <a16:creationId xmlns:a16="http://schemas.microsoft.com/office/drawing/2014/main" id="{A77DA86F-8008-2895-D98D-7BA28FDF54F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5052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a:extLst>
            <a:ext uri="{FF2B5EF4-FFF2-40B4-BE49-F238E27FC236}">
              <a16:creationId xmlns:a16="http://schemas.microsoft.com/office/drawing/2014/main" id="{4C21E43D-C596-E079-C2F7-2C028E9DC708}"/>
            </a:ext>
          </a:extLst>
        </p:cNvPr>
        <p:cNvGrpSpPr/>
        <p:nvPr/>
      </p:nvGrpSpPr>
      <p:grpSpPr>
        <a:xfrm>
          <a:off x="0" y="0"/>
          <a:ext cx="0" cy="0"/>
          <a:chOff x="0" y="0"/>
          <a:chExt cx="0" cy="0"/>
        </a:xfrm>
      </p:grpSpPr>
      <p:sp>
        <p:nvSpPr>
          <p:cNvPr id="464" name="Google Shape;464;g1d867b986a6_1_189:notes">
            <a:extLst>
              <a:ext uri="{FF2B5EF4-FFF2-40B4-BE49-F238E27FC236}">
                <a16:creationId xmlns:a16="http://schemas.microsoft.com/office/drawing/2014/main" id="{C433736C-FD76-923D-50CB-18D9CBCE57B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1d867b986a6_1_189:notes">
            <a:extLst>
              <a:ext uri="{FF2B5EF4-FFF2-40B4-BE49-F238E27FC236}">
                <a16:creationId xmlns:a16="http://schemas.microsoft.com/office/drawing/2014/main" id="{884A705A-B2ED-A1C9-EF34-3F53DCC825E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7295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a:extLst>
            <a:ext uri="{FF2B5EF4-FFF2-40B4-BE49-F238E27FC236}">
              <a16:creationId xmlns:a16="http://schemas.microsoft.com/office/drawing/2014/main" id="{AE4B994C-5ADF-B49A-B20D-EE2270AD6C8A}"/>
            </a:ext>
          </a:extLst>
        </p:cNvPr>
        <p:cNvGrpSpPr/>
        <p:nvPr/>
      </p:nvGrpSpPr>
      <p:grpSpPr>
        <a:xfrm>
          <a:off x="0" y="0"/>
          <a:ext cx="0" cy="0"/>
          <a:chOff x="0" y="0"/>
          <a:chExt cx="0" cy="0"/>
        </a:xfrm>
      </p:grpSpPr>
      <p:sp>
        <p:nvSpPr>
          <p:cNvPr id="354" name="Google Shape;354;g1d867b986a6_1_98:notes">
            <a:extLst>
              <a:ext uri="{FF2B5EF4-FFF2-40B4-BE49-F238E27FC236}">
                <a16:creationId xmlns:a16="http://schemas.microsoft.com/office/drawing/2014/main" id="{696D5D8D-FC51-2EE4-8E4D-0A5FAF7495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1d867b986a6_1_98:notes">
            <a:extLst>
              <a:ext uri="{FF2B5EF4-FFF2-40B4-BE49-F238E27FC236}">
                <a16:creationId xmlns:a16="http://schemas.microsoft.com/office/drawing/2014/main" id="{AED41026-218F-AAA6-81A5-97DB878C0C1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9762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a:extLst>
            <a:ext uri="{FF2B5EF4-FFF2-40B4-BE49-F238E27FC236}">
              <a16:creationId xmlns:a16="http://schemas.microsoft.com/office/drawing/2014/main" id="{12D9DDBD-E770-6BCB-7268-BD3E1028914B}"/>
            </a:ext>
          </a:extLst>
        </p:cNvPr>
        <p:cNvGrpSpPr/>
        <p:nvPr/>
      </p:nvGrpSpPr>
      <p:grpSpPr>
        <a:xfrm>
          <a:off x="0" y="0"/>
          <a:ext cx="0" cy="0"/>
          <a:chOff x="0" y="0"/>
          <a:chExt cx="0" cy="0"/>
        </a:xfrm>
      </p:grpSpPr>
      <p:sp>
        <p:nvSpPr>
          <p:cNvPr id="297" name="Google Shape;297;g1d867b986a6_1_20:notes">
            <a:extLst>
              <a:ext uri="{FF2B5EF4-FFF2-40B4-BE49-F238E27FC236}">
                <a16:creationId xmlns:a16="http://schemas.microsoft.com/office/drawing/2014/main" id="{6C3C62BC-EAC4-EBD9-29C7-642D5DA0E2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d867b986a6_1_20:notes">
            <a:extLst>
              <a:ext uri="{FF2B5EF4-FFF2-40B4-BE49-F238E27FC236}">
                <a16:creationId xmlns:a16="http://schemas.microsoft.com/office/drawing/2014/main" id="{E9F44BE3-B134-6BB8-9C15-189C21CF1D1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1185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a:extLst>
            <a:ext uri="{FF2B5EF4-FFF2-40B4-BE49-F238E27FC236}">
              <a16:creationId xmlns:a16="http://schemas.microsoft.com/office/drawing/2014/main" id="{0C260700-EC72-F53B-9954-BF6BEABF5BA1}"/>
            </a:ext>
          </a:extLst>
        </p:cNvPr>
        <p:cNvGrpSpPr/>
        <p:nvPr/>
      </p:nvGrpSpPr>
      <p:grpSpPr>
        <a:xfrm>
          <a:off x="0" y="0"/>
          <a:ext cx="0" cy="0"/>
          <a:chOff x="0" y="0"/>
          <a:chExt cx="0" cy="0"/>
        </a:xfrm>
      </p:grpSpPr>
      <p:sp>
        <p:nvSpPr>
          <p:cNvPr id="297" name="Google Shape;297;g1d867b986a6_1_20:notes">
            <a:extLst>
              <a:ext uri="{FF2B5EF4-FFF2-40B4-BE49-F238E27FC236}">
                <a16:creationId xmlns:a16="http://schemas.microsoft.com/office/drawing/2014/main" id="{EF229908-A40C-C28F-A9FC-CB8059B6803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d867b986a6_1_20:notes">
            <a:extLst>
              <a:ext uri="{FF2B5EF4-FFF2-40B4-BE49-F238E27FC236}">
                <a16:creationId xmlns:a16="http://schemas.microsoft.com/office/drawing/2014/main" id="{69857B9E-6DBB-6997-5CB1-8726A0BFCE2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8356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a:extLst>
            <a:ext uri="{FF2B5EF4-FFF2-40B4-BE49-F238E27FC236}">
              <a16:creationId xmlns:a16="http://schemas.microsoft.com/office/drawing/2014/main" id="{AD73D0FD-5553-F8C7-4BC0-E8EC2F700740}"/>
            </a:ext>
          </a:extLst>
        </p:cNvPr>
        <p:cNvGrpSpPr/>
        <p:nvPr/>
      </p:nvGrpSpPr>
      <p:grpSpPr>
        <a:xfrm>
          <a:off x="0" y="0"/>
          <a:ext cx="0" cy="0"/>
          <a:chOff x="0" y="0"/>
          <a:chExt cx="0" cy="0"/>
        </a:xfrm>
      </p:grpSpPr>
      <p:sp>
        <p:nvSpPr>
          <p:cNvPr id="354" name="Google Shape;354;g1d867b986a6_1_98:notes">
            <a:extLst>
              <a:ext uri="{FF2B5EF4-FFF2-40B4-BE49-F238E27FC236}">
                <a16:creationId xmlns:a16="http://schemas.microsoft.com/office/drawing/2014/main" id="{EEEA0671-53AE-EE07-C8C8-40CFD9FF93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1d867b986a6_1_98:notes">
            <a:extLst>
              <a:ext uri="{FF2B5EF4-FFF2-40B4-BE49-F238E27FC236}">
                <a16:creationId xmlns:a16="http://schemas.microsoft.com/office/drawing/2014/main" id="{C7E11AA3-B2D3-B6DB-0EEF-4429593A875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20655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8739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a:extLst>
            <a:ext uri="{FF2B5EF4-FFF2-40B4-BE49-F238E27FC236}">
              <a16:creationId xmlns:a16="http://schemas.microsoft.com/office/drawing/2014/main" id="{FC8338E9-080F-FC27-7E3E-386BA004980E}"/>
            </a:ext>
          </a:extLst>
        </p:cNvPr>
        <p:cNvGrpSpPr/>
        <p:nvPr/>
      </p:nvGrpSpPr>
      <p:grpSpPr>
        <a:xfrm>
          <a:off x="0" y="0"/>
          <a:ext cx="0" cy="0"/>
          <a:chOff x="0" y="0"/>
          <a:chExt cx="0" cy="0"/>
        </a:xfrm>
      </p:grpSpPr>
      <p:sp>
        <p:nvSpPr>
          <p:cNvPr id="354" name="Google Shape;354;g1d867b986a6_1_98:notes">
            <a:extLst>
              <a:ext uri="{FF2B5EF4-FFF2-40B4-BE49-F238E27FC236}">
                <a16:creationId xmlns:a16="http://schemas.microsoft.com/office/drawing/2014/main" id="{E3C34025-F4DB-6BFE-762A-F10084DBC0D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1d867b986a6_1_98:notes">
            <a:extLst>
              <a:ext uri="{FF2B5EF4-FFF2-40B4-BE49-F238E27FC236}">
                <a16:creationId xmlns:a16="http://schemas.microsoft.com/office/drawing/2014/main" id="{D0BCF158-A7AC-0ADF-9F8F-CFE79017684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3327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d867b986a6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d867b986a6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a:extLst>
            <a:ext uri="{FF2B5EF4-FFF2-40B4-BE49-F238E27FC236}">
              <a16:creationId xmlns:a16="http://schemas.microsoft.com/office/drawing/2014/main" id="{FFA3BC61-CCC5-5239-D2E3-E8619C27FA26}"/>
            </a:ext>
          </a:extLst>
        </p:cNvPr>
        <p:cNvGrpSpPr/>
        <p:nvPr/>
      </p:nvGrpSpPr>
      <p:grpSpPr>
        <a:xfrm>
          <a:off x="0" y="0"/>
          <a:ext cx="0" cy="0"/>
          <a:chOff x="0" y="0"/>
          <a:chExt cx="0" cy="0"/>
        </a:xfrm>
      </p:grpSpPr>
      <p:sp>
        <p:nvSpPr>
          <p:cNvPr id="354" name="Google Shape;354;g1d867b986a6_1_98:notes">
            <a:extLst>
              <a:ext uri="{FF2B5EF4-FFF2-40B4-BE49-F238E27FC236}">
                <a16:creationId xmlns:a16="http://schemas.microsoft.com/office/drawing/2014/main" id="{2D50ECEA-3A7E-6C55-3271-B27E600E038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1d867b986a6_1_98:notes">
            <a:extLst>
              <a:ext uri="{FF2B5EF4-FFF2-40B4-BE49-F238E27FC236}">
                <a16:creationId xmlns:a16="http://schemas.microsoft.com/office/drawing/2014/main" id="{54CDAA5D-8B13-D162-7909-E285206D9F8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We want to thank our members for supporting NACSA's mission and encourage those who aren't members to consider joining. You can learn more about member benefits, discounts, and perks by visiting our website</a:t>
            </a:r>
          </a:p>
        </p:txBody>
      </p:sp>
    </p:spTree>
    <p:extLst>
      <p:ext uri="{BB962C8B-B14F-4D97-AF65-F5344CB8AC3E}">
        <p14:creationId xmlns:p14="http://schemas.microsoft.com/office/powerpoint/2010/main" val="3181158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d867b986a6_1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d867b986a6_1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a:extLst>
            <a:ext uri="{FF2B5EF4-FFF2-40B4-BE49-F238E27FC236}">
              <a16:creationId xmlns:a16="http://schemas.microsoft.com/office/drawing/2014/main" id="{AFB99C61-212A-29FE-04DF-E7ED6068805A}"/>
            </a:ext>
          </a:extLst>
        </p:cNvPr>
        <p:cNvGrpSpPr/>
        <p:nvPr/>
      </p:nvGrpSpPr>
      <p:grpSpPr>
        <a:xfrm>
          <a:off x="0" y="0"/>
          <a:ext cx="0" cy="0"/>
          <a:chOff x="0" y="0"/>
          <a:chExt cx="0" cy="0"/>
        </a:xfrm>
      </p:grpSpPr>
      <p:sp>
        <p:nvSpPr>
          <p:cNvPr id="297" name="Google Shape;297;g1d867b986a6_1_20:notes">
            <a:extLst>
              <a:ext uri="{FF2B5EF4-FFF2-40B4-BE49-F238E27FC236}">
                <a16:creationId xmlns:a16="http://schemas.microsoft.com/office/drawing/2014/main" id="{DA54F474-AA8C-7479-F13A-E3AAEB798FB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d867b986a6_1_20:notes">
            <a:extLst>
              <a:ext uri="{FF2B5EF4-FFF2-40B4-BE49-F238E27FC236}">
                <a16:creationId xmlns:a16="http://schemas.microsoft.com/office/drawing/2014/main" id="{09C3C446-D89E-AF19-FD22-C8AF5022902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1284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d867b986a6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d867b986a6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d867b986a6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1d867b986a6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4828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d867b986a6_1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1d867b986a6_1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9431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a:extLst>
            <a:ext uri="{FF2B5EF4-FFF2-40B4-BE49-F238E27FC236}">
              <a16:creationId xmlns:a16="http://schemas.microsoft.com/office/drawing/2014/main" id="{01C5EEFF-3433-AB9E-B8B0-D77C60B323AF}"/>
            </a:ext>
          </a:extLst>
        </p:cNvPr>
        <p:cNvGrpSpPr/>
        <p:nvPr/>
      </p:nvGrpSpPr>
      <p:grpSpPr>
        <a:xfrm>
          <a:off x="0" y="0"/>
          <a:ext cx="0" cy="0"/>
          <a:chOff x="0" y="0"/>
          <a:chExt cx="0" cy="0"/>
        </a:xfrm>
      </p:grpSpPr>
      <p:sp>
        <p:nvSpPr>
          <p:cNvPr id="354" name="Google Shape;354;g1d867b986a6_1_98:notes">
            <a:extLst>
              <a:ext uri="{FF2B5EF4-FFF2-40B4-BE49-F238E27FC236}">
                <a16:creationId xmlns:a16="http://schemas.microsoft.com/office/drawing/2014/main" id="{E439B6F8-2891-6976-54DB-1FAC131CA14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1d867b986a6_1_98:notes">
            <a:extLst>
              <a:ext uri="{FF2B5EF4-FFF2-40B4-BE49-F238E27FC236}">
                <a16:creationId xmlns:a16="http://schemas.microsoft.com/office/drawing/2014/main" id="{93F74EA6-6F4C-EBB8-1C3F-ADCC12FDD87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863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a:extLst>
            <a:ext uri="{FF2B5EF4-FFF2-40B4-BE49-F238E27FC236}">
              <a16:creationId xmlns:a16="http://schemas.microsoft.com/office/drawing/2014/main" id="{A79A3D02-546C-CB25-9C2E-C23E7356376B}"/>
            </a:ext>
          </a:extLst>
        </p:cNvPr>
        <p:cNvGrpSpPr/>
        <p:nvPr/>
      </p:nvGrpSpPr>
      <p:grpSpPr>
        <a:xfrm>
          <a:off x="0" y="0"/>
          <a:ext cx="0" cy="0"/>
          <a:chOff x="0" y="0"/>
          <a:chExt cx="0" cy="0"/>
        </a:xfrm>
      </p:grpSpPr>
      <p:sp>
        <p:nvSpPr>
          <p:cNvPr id="464" name="Google Shape;464;g1d867b986a6_1_189:notes">
            <a:extLst>
              <a:ext uri="{FF2B5EF4-FFF2-40B4-BE49-F238E27FC236}">
                <a16:creationId xmlns:a16="http://schemas.microsoft.com/office/drawing/2014/main" id="{4C732E88-2480-26C2-BDFD-A855E539033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1d867b986a6_1_189:notes">
            <a:extLst>
              <a:ext uri="{FF2B5EF4-FFF2-40B4-BE49-F238E27FC236}">
                <a16:creationId xmlns:a16="http://schemas.microsoft.com/office/drawing/2014/main" id="{E614B31B-B33A-1FF6-70CC-A2F579636B9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7250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3">
  <p:cSld name="TITLE_2_1">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4"/>
          <p:cNvPicPr preferRelativeResize="0"/>
          <p:nvPr/>
        </p:nvPicPr>
        <p:blipFill rotWithShape="1">
          <a:blip r:embed="rId2">
            <a:alphaModFix/>
          </a:blip>
          <a:srcRect l="1315" t="33728" r="35445" b="12904"/>
          <a:stretch/>
        </p:blipFill>
        <p:spPr>
          <a:xfrm>
            <a:off x="-76200" y="-67500"/>
            <a:ext cx="9258301" cy="5228400"/>
          </a:xfrm>
          <a:prstGeom prst="rect">
            <a:avLst/>
          </a:prstGeom>
          <a:noFill/>
          <a:ln>
            <a:noFill/>
          </a:ln>
        </p:spPr>
      </p:pic>
      <p:sp>
        <p:nvSpPr>
          <p:cNvPr id="26" name="Google Shape;26;p4"/>
          <p:cNvSpPr/>
          <p:nvPr/>
        </p:nvSpPr>
        <p:spPr>
          <a:xfrm rot="10800000">
            <a:off x="-152250" y="-57150"/>
            <a:ext cx="9353400" cy="5243100"/>
          </a:xfrm>
          <a:prstGeom prst="rect">
            <a:avLst/>
          </a:prstGeom>
          <a:gradFill>
            <a:gsLst>
              <a:gs pos="0">
                <a:schemeClr val="lt1"/>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768200" y="2717425"/>
            <a:ext cx="6948300" cy="59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Font typeface="Montserrat"/>
              <a:buNone/>
              <a:defRPr sz="3000" b="1">
                <a:latin typeface="Montserrat"/>
                <a:ea typeface="Montserrat"/>
                <a:cs typeface="Montserrat"/>
                <a:sym typeface="Montserrat"/>
              </a:defRPr>
            </a:lvl1pPr>
            <a:lvl2pPr lvl="1" rtl="0">
              <a:spcBef>
                <a:spcPts val="0"/>
              </a:spcBef>
              <a:spcAft>
                <a:spcPts val="0"/>
              </a:spcAft>
              <a:buSzPts val="3000"/>
              <a:buFont typeface="Arvo"/>
              <a:buNone/>
              <a:defRPr sz="3000" b="1">
                <a:latin typeface="Arvo"/>
                <a:ea typeface="Arvo"/>
                <a:cs typeface="Arvo"/>
                <a:sym typeface="Arvo"/>
              </a:defRPr>
            </a:lvl2pPr>
            <a:lvl3pPr lvl="2" rtl="0">
              <a:spcBef>
                <a:spcPts val="0"/>
              </a:spcBef>
              <a:spcAft>
                <a:spcPts val="0"/>
              </a:spcAft>
              <a:buSzPts val="3000"/>
              <a:buFont typeface="Arvo"/>
              <a:buNone/>
              <a:defRPr sz="3000" b="1">
                <a:latin typeface="Arvo"/>
                <a:ea typeface="Arvo"/>
                <a:cs typeface="Arvo"/>
                <a:sym typeface="Arvo"/>
              </a:defRPr>
            </a:lvl3pPr>
            <a:lvl4pPr lvl="3" rtl="0">
              <a:spcBef>
                <a:spcPts val="0"/>
              </a:spcBef>
              <a:spcAft>
                <a:spcPts val="0"/>
              </a:spcAft>
              <a:buSzPts val="3000"/>
              <a:buFont typeface="Arvo"/>
              <a:buNone/>
              <a:defRPr sz="3000" b="1">
                <a:latin typeface="Arvo"/>
                <a:ea typeface="Arvo"/>
                <a:cs typeface="Arvo"/>
                <a:sym typeface="Arvo"/>
              </a:defRPr>
            </a:lvl4pPr>
            <a:lvl5pPr lvl="4" rtl="0">
              <a:spcBef>
                <a:spcPts val="0"/>
              </a:spcBef>
              <a:spcAft>
                <a:spcPts val="0"/>
              </a:spcAft>
              <a:buSzPts val="3000"/>
              <a:buFont typeface="Arvo"/>
              <a:buNone/>
              <a:defRPr sz="3000" b="1">
                <a:latin typeface="Arvo"/>
                <a:ea typeface="Arvo"/>
                <a:cs typeface="Arvo"/>
                <a:sym typeface="Arvo"/>
              </a:defRPr>
            </a:lvl5pPr>
            <a:lvl6pPr lvl="5" rtl="0">
              <a:spcBef>
                <a:spcPts val="0"/>
              </a:spcBef>
              <a:spcAft>
                <a:spcPts val="0"/>
              </a:spcAft>
              <a:buSzPts val="3000"/>
              <a:buFont typeface="Arvo"/>
              <a:buNone/>
              <a:defRPr sz="3000" b="1">
                <a:latin typeface="Arvo"/>
                <a:ea typeface="Arvo"/>
                <a:cs typeface="Arvo"/>
                <a:sym typeface="Arvo"/>
              </a:defRPr>
            </a:lvl6pPr>
            <a:lvl7pPr lvl="6" rtl="0">
              <a:spcBef>
                <a:spcPts val="0"/>
              </a:spcBef>
              <a:spcAft>
                <a:spcPts val="0"/>
              </a:spcAft>
              <a:buSzPts val="3000"/>
              <a:buFont typeface="Arvo"/>
              <a:buNone/>
              <a:defRPr sz="3000" b="1">
                <a:latin typeface="Arvo"/>
                <a:ea typeface="Arvo"/>
                <a:cs typeface="Arvo"/>
                <a:sym typeface="Arvo"/>
              </a:defRPr>
            </a:lvl7pPr>
            <a:lvl8pPr lvl="7" rtl="0">
              <a:spcBef>
                <a:spcPts val="0"/>
              </a:spcBef>
              <a:spcAft>
                <a:spcPts val="0"/>
              </a:spcAft>
              <a:buSzPts val="3000"/>
              <a:buFont typeface="Arvo"/>
              <a:buNone/>
              <a:defRPr sz="3000" b="1">
                <a:latin typeface="Arvo"/>
                <a:ea typeface="Arvo"/>
                <a:cs typeface="Arvo"/>
                <a:sym typeface="Arvo"/>
              </a:defRPr>
            </a:lvl8pPr>
            <a:lvl9pPr lvl="8" rtl="0">
              <a:spcBef>
                <a:spcPts val="0"/>
              </a:spcBef>
              <a:spcAft>
                <a:spcPts val="0"/>
              </a:spcAft>
              <a:buSzPts val="3000"/>
              <a:buFont typeface="Arvo"/>
              <a:buNone/>
              <a:defRPr sz="3000" b="1">
                <a:latin typeface="Arvo"/>
                <a:ea typeface="Arvo"/>
                <a:cs typeface="Arvo"/>
                <a:sym typeface="Arvo"/>
              </a:defRPr>
            </a:lvl9pPr>
          </a:lstStyle>
          <a:p>
            <a:endParaRPr/>
          </a:p>
        </p:txBody>
      </p:sp>
      <p:sp>
        <p:nvSpPr>
          <p:cNvPr id="28" name="Google Shape;28;p4"/>
          <p:cNvSpPr txBox="1">
            <a:spLocks noGrp="1"/>
          </p:cNvSpPr>
          <p:nvPr>
            <p:ph type="subTitle" idx="1"/>
          </p:nvPr>
        </p:nvSpPr>
        <p:spPr>
          <a:xfrm>
            <a:off x="768200" y="3279225"/>
            <a:ext cx="3950100" cy="447300"/>
          </a:xfrm>
          <a:prstGeom prst="rect">
            <a:avLst/>
          </a:prstGeom>
        </p:spPr>
        <p:txBody>
          <a:bodyPr spcFirstLastPara="1" wrap="square" lIns="91425" tIns="91425" rIns="91425" bIns="91425" anchor="t" anchorCtr="0">
            <a:normAutofit/>
          </a:bodyPr>
          <a:lstStyle>
            <a:lvl1pPr lvl="0" rtl="0">
              <a:spcBef>
                <a:spcPts val="0"/>
              </a:spcBef>
              <a:spcAft>
                <a:spcPts val="0"/>
              </a:spcAft>
              <a:buSzPts val="1800"/>
              <a:buFont typeface="Montserrat"/>
              <a:buNone/>
              <a:defRPr>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9" name="Google Shape;29;p4"/>
          <p:cNvPicPr preferRelativeResize="0"/>
          <p:nvPr/>
        </p:nvPicPr>
        <p:blipFill>
          <a:blip r:embed="rId3">
            <a:alphaModFix/>
          </a:blip>
          <a:stretch>
            <a:fillRect/>
          </a:stretch>
        </p:blipFill>
        <p:spPr>
          <a:xfrm>
            <a:off x="6943729" y="3972425"/>
            <a:ext cx="1874271" cy="590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GRAY">
  <p:cSld name="SECTION_TITLE_AND_DESCRIPTION">
    <p:spTree>
      <p:nvGrpSpPr>
        <p:cNvPr id="1" name="Shape 123"/>
        <p:cNvGrpSpPr/>
        <p:nvPr/>
      </p:nvGrpSpPr>
      <p:grpSpPr>
        <a:xfrm>
          <a:off x="0" y="0"/>
          <a:ext cx="0" cy="0"/>
          <a:chOff x="0" y="0"/>
          <a:chExt cx="0" cy="0"/>
        </a:xfrm>
      </p:grpSpPr>
      <p:sp>
        <p:nvSpPr>
          <p:cNvPr id="124" name="Google Shape;124;p22"/>
          <p:cNvSpPr/>
          <p:nvPr/>
        </p:nvSpPr>
        <p:spPr>
          <a:xfrm>
            <a:off x="4572000" y="-75825"/>
            <a:ext cx="4572000" cy="5292300"/>
          </a:xfrm>
          <a:prstGeom prst="rect">
            <a:avLst/>
          </a:prstGeom>
          <a:solidFill>
            <a:srgbClr val="005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rgbClr val="005F83"/>
              </a:buClr>
              <a:buSzPts val="3600"/>
              <a:buNone/>
              <a:defRPr sz="3600">
                <a:solidFill>
                  <a:srgbClr val="005F83"/>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26" name="Google Shape;126;p2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rgbClr val="434343"/>
              </a:buClr>
              <a:buSzPts val="2100"/>
              <a:buFont typeface="Montserrat"/>
              <a:buNone/>
              <a:defRPr sz="2100">
                <a:solidFill>
                  <a:srgbClr val="434343"/>
                </a:solidFill>
                <a:latin typeface="Montserrat"/>
                <a:ea typeface="Montserrat"/>
                <a:cs typeface="Montserrat"/>
                <a:sym typeface="Montserra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27" name="Google Shape;127;p2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128" name="Google Shape;12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76383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2">
  <p:cSld name="TITLE_AND_BODY_1_2">
    <p:spTree>
      <p:nvGrpSpPr>
        <p:cNvPr id="1" name="Shape 210"/>
        <p:cNvGrpSpPr/>
        <p:nvPr/>
      </p:nvGrpSpPr>
      <p:grpSpPr>
        <a:xfrm>
          <a:off x="0" y="0"/>
          <a:ext cx="0" cy="0"/>
          <a:chOff x="0" y="0"/>
          <a:chExt cx="0" cy="0"/>
        </a:xfrm>
      </p:grpSpPr>
      <p:sp>
        <p:nvSpPr>
          <p:cNvPr id="211" name="Google Shape;211;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000000"/>
              </a:buClr>
              <a:buSzPts val="2800"/>
              <a:buFont typeface="Montserrat Light"/>
              <a:buNone/>
              <a:defRPr b="0">
                <a:solidFill>
                  <a:srgbClr val="000000"/>
                </a:solidFill>
                <a:latin typeface="Montserrat Light"/>
                <a:ea typeface="Montserrat Light"/>
                <a:cs typeface="Montserrat Light"/>
                <a:sym typeface="Montserrat 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2" name="Google Shape;212;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rgbClr val="434343"/>
              </a:buClr>
              <a:buSzPts val="1800"/>
              <a:buFont typeface="Montserrat"/>
              <a:buChar char="●"/>
              <a:defRPr>
                <a:solidFill>
                  <a:srgbClr val="434343"/>
                </a:solidFill>
                <a:latin typeface="Montserrat"/>
                <a:ea typeface="Montserrat"/>
                <a:cs typeface="Montserrat"/>
                <a:sym typeface="Montserrat"/>
              </a:defRPr>
            </a:lvl1pPr>
            <a:lvl2pPr marL="914400" lvl="1" indent="-317500" rtl="0">
              <a:spcBef>
                <a:spcPts val="0"/>
              </a:spcBef>
              <a:spcAft>
                <a:spcPts val="0"/>
              </a:spcAft>
              <a:buClr>
                <a:srgbClr val="434343"/>
              </a:buClr>
              <a:buSzPts val="1400"/>
              <a:buFont typeface="Montserrat"/>
              <a:buChar char="○"/>
              <a:defRPr>
                <a:solidFill>
                  <a:srgbClr val="434343"/>
                </a:solidFill>
                <a:latin typeface="Montserrat"/>
                <a:ea typeface="Montserrat"/>
                <a:cs typeface="Montserrat"/>
                <a:sym typeface="Montserrat"/>
              </a:defRPr>
            </a:lvl2pPr>
            <a:lvl3pPr marL="1371600" lvl="2" indent="-317500" rtl="0">
              <a:spcBef>
                <a:spcPts val="0"/>
              </a:spcBef>
              <a:spcAft>
                <a:spcPts val="0"/>
              </a:spcAft>
              <a:buClr>
                <a:srgbClr val="434343"/>
              </a:buClr>
              <a:buSzPts val="1400"/>
              <a:buFont typeface="Montserrat Medium"/>
              <a:buChar char="■"/>
              <a:defRPr>
                <a:solidFill>
                  <a:srgbClr val="434343"/>
                </a:solidFill>
                <a:latin typeface="Montserrat Medium"/>
                <a:ea typeface="Montserrat Medium"/>
                <a:cs typeface="Montserrat Medium"/>
                <a:sym typeface="Montserrat Medium"/>
              </a:defRPr>
            </a:lvl3pPr>
            <a:lvl4pPr marL="1828800" lvl="3" indent="-317500" rtl="0">
              <a:spcBef>
                <a:spcPts val="0"/>
              </a:spcBef>
              <a:spcAft>
                <a:spcPts val="0"/>
              </a:spcAft>
              <a:buClr>
                <a:srgbClr val="434343"/>
              </a:buClr>
              <a:buSzPts val="1400"/>
              <a:buChar char="●"/>
              <a:defRPr>
                <a:solidFill>
                  <a:srgbClr val="434343"/>
                </a:solidFill>
              </a:defRPr>
            </a:lvl4pPr>
            <a:lvl5pPr marL="2286000" lvl="4" indent="-317500" rtl="0">
              <a:spcBef>
                <a:spcPts val="0"/>
              </a:spcBef>
              <a:spcAft>
                <a:spcPts val="0"/>
              </a:spcAft>
              <a:buClr>
                <a:srgbClr val="434343"/>
              </a:buClr>
              <a:buSzPts val="1400"/>
              <a:buFont typeface="Montserrat"/>
              <a:buChar char="○"/>
              <a:defRPr>
                <a:solidFill>
                  <a:srgbClr val="434343"/>
                </a:solidFill>
                <a:latin typeface="Montserrat"/>
                <a:ea typeface="Montserrat"/>
                <a:cs typeface="Montserrat"/>
                <a:sym typeface="Montserrat"/>
              </a:defRPr>
            </a:lvl5pPr>
            <a:lvl6pPr marL="2743200" lvl="5" indent="-317500" rtl="0">
              <a:spcBef>
                <a:spcPts val="0"/>
              </a:spcBef>
              <a:spcAft>
                <a:spcPts val="0"/>
              </a:spcAft>
              <a:buClr>
                <a:srgbClr val="434343"/>
              </a:buClr>
              <a:buSzPts val="1400"/>
              <a:buChar char="■"/>
              <a:defRPr>
                <a:solidFill>
                  <a:srgbClr val="434343"/>
                </a:solidFill>
              </a:defRPr>
            </a:lvl6pPr>
            <a:lvl7pPr marL="3200400" lvl="6" indent="-317500" rtl="0">
              <a:spcBef>
                <a:spcPts val="0"/>
              </a:spcBef>
              <a:spcAft>
                <a:spcPts val="0"/>
              </a:spcAft>
              <a:buClr>
                <a:srgbClr val="434343"/>
              </a:buClr>
              <a:buSzPts val="1400"/>
              <a:buFont typeface="Montserrat Light"/>
              <a:buChar char="●"/>
              <a:defRPr>
                <a:solidFill>
                  <a:srgbClr val="434343"/>
                </a:solidFill>
                <a:latin typeface="Montserrat Light"/>
                <a:ea typeface="Montserrat Light"/>
                <a:cs typeface="Montserrat Light"/>
                <a:sym typeface="Montserrat Light"/>
              </a:defRPr>
            </a:lvl7pPr>
            <a:lvl8pPr marL="3657600" lvl="7" indent="-317500" rtl="0">
              <a:spcBef>
                <a:spcPts val="0"/>
              </a:spcBef>
              <a:spcAft>
                <a:spcPts val="0"/>
              </a:spcAft>
              <a:buClr>
                <a:srgbClr val="434343"/>
              </a:buClr>
              <a:buSzPts val="1400"/>
              <a:buFont typeface="Montserrat ExtraLight"/>
              <a:buChar char="○"/>
              <a:defRPr>
                <a:solidFill>
                  <a:srgbClr val="434343"/>
                </a:solidFill>
                <a:latin typeface="Montserrat ExtraLight"/>
                <a:ea typeface="Montserrat ExtraLight"/>
                <a:cs typeface="Montserrat ExtraLight"/>
                <a:sym typeface="Montserrat ExtraLight"/>
              </a:defRPr>
            </a:lvl8pPr>
            <a:lvl9pPr marL="4114800" lvl="8" indent="-317500" rtl="0">
              <a:spcBef>
                <a:spcPts val="0"/>
              </a:spcBef>
              <a:spcAft>
                <a:spcPts val="0"/>
              </a:spcAft>
              <a:buClr>
                <a:srgbClr val="434343"/>
              </a:buClr>
              <a:buSzPts val="1400"/>
              <a:buFont typeface="Montserrat"/>
              <a:buChar char="■"/>
              <a:defRPr>
                <a:solidFill>
                  <a:srgbClr val="434343"/>
                </a:solidFill>
                <a:latin typeface="Montserrat"/>
                <a:ea typeface="Montserrat"/>
                <a:cs typeface="Montserrat"/>
                <a:sym typeface="Montserrat"/>
              </a:defRPr>
            </a:lvl9pPr>
          </a:lstStyle>
          <a:p>
            <a:endParaRPr/>
          </a:p>
        </p:txBody>
      </p:sp>
      <p:sp>
        <p:nvSpPr>
          <p:cNvPr id="213" name="Google Shape;213;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latin typeface="Hind"/>
              <a:ea typeface="Hind"/>
              <a:cs typeface="Hind"/>
              <a:sym typeface="Hind"/>
            </a:endParaRPr>
          </a:p>
        </p:txBody>
      </p:sp>
      <p:sp>
        <p:nvSpPr>
          <p:cNvPr id="214" name="Google Shape;214;p42"/>
          <p:cNvSpPr/>
          <p:nvPr/>
        </p:nvSpPr>
        <p:spPr>
          <a:xfrm>
            <a:off x="-17850" y="-61425"/>
            <a:ext cx="9179700" cy="1944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2559949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YELLOW">
  <p:cSld name="SECTION_TITLE_AND_DESCRIPTION_1_1">
    <p:spTree>
      <p:nvGrpSpPr>
        <p:cNvPr id="1" name="Shape 135"/>
        <p:cNvGrpSpPr/>
        <p:nvPr/>
      </p:nvGrpSpPr>
      <p:grpSpPr>
        <a:xfrm>
          <a:off x="0" y="0"/>
          <a:ext cx="0" cy="0"/>
          <a:chOff x="0" y="0"/>
          <a:chExt cx="0" cy="0"/>
        </a:xfrm>
      </p:grpSpPr>
      <p:sp>
        <p:nvSpPr>
          <p:cNvPr id="136" name="Google Shape;136;p24"/>
          <p:cNvSpPr/>
          <p:nvPr/>
        </p:nvSpPr>
        <p:spPr>
          <a:xfrm>
            <a:off x="4572000" y="-125"/>
            <a:ext cx="4572000" cy="5143500"/>
          </a:xfrm>
          <a:prstGeom prst="rect">
            <a:avLst/>
          </a:prstGeom>
          <a:solidFill>
            <a:srgbClr val="9DE7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DE7D7"/>
              </a:solidFill>
            </a:endParaRPr>
          </a:p>
        </p:txBody>
      </p:sp>
      <p:sp>
        <p:nvSpPr>
          <p:cNvPr id="137" name="Google Shape;137;p2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005F83"/>
              </a:buClr>
              <a:buSzPts val="3600"/>
              <a:buNone/>
              <a:defRPr sz="3600">
                <a:solidFill>
                  <a:srgbClr val="005F83"/>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8" name="Google Shape;138;p2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9" name="Google Shape;139;p2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40" name="Google Shape;140;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77695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ull Color - Bold Caption - GRAY">
  <p:cSld name="CAPTION_ONLY_1_1_2_1">
    <p:bg>
      <p:bgPr>
        <a:solidFill>
          <a:srgbClr val="005F83"/>
        </a:solidFill>
        <a:effectLst/>
      </p:bgPr>
    </p:bg>
    <p:spTree>
      <p:nvGrpSpPr>
        <p:cNvPr id="1" name="Shape 165"/>
        <p:cNvGrpSpPr/>
        <p:nvPr/>
      </p:nvGrpSpPr>
      <p:grpSpPr>
        <a:xfrm>
          <a:off x="0" y="0"/>
          <a:ext cx="0" cy="0"/>
          <a:chOff x="0" y="0"/>
          <a:chExt cx="0" cy="0"/>
        </a:xfrm>
      </p:grpSpPr>
      <p:sp>
        <p:nvSpPr>
          <p:cNvPr id="166" name="Google Shape;166;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67" name="Google Shape;167;p32"/>
          <p:cNvSpPr txBox="1">
            <a:spLocks noGrp="1"/>
          </p:cNvSpPr>
          <p:nvPr>
            <p:ph type="title"/>
          </p:nvPr>
        </p:nvSpPr>
        <p:spPr>
          <a:xfrm>
            <a:off x="429975" y="3835325"/>
            <a:ext cx="5784600" cy="9288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b="1">
                <a:solidFill>
                  <a:schemeClr val="lt1"/>
                </a:solidFill>
              </a:defRPr>
            </a:lvl1pPr>
            <a:lvl2pPr lvl="1" rtl="0">
              <a:spcBef>
                <a:spcPts val="0"/>
              </a:spcBef>
              <a:spcAft>
                <a:spcPts val="0"/>
              </a:spcAft>
              <a:buSzPts val="2800"/>
              <a:buNone/>
              <a:defRPr>
                <a:latin typeface="Poppins"/>
                <a:ea typeface="Poppins"/>
                <a:cs typeface="Poppins"/>
                <a:sym typeface="Poppins"/>
              </a:defRPr>
            </a:lvl2pPr>
            <a:lvl3pPr lvl="2" rtl="0">
              <a:spcBef>
                <a:spcPts val="0"/>
              </a:spcBef>
              <a:spcAft>
                <a:spcPts val="0"/>
              </a:spcAft>
              <a:buSzPts val="2800"/>
              <a:buNone/>
              <a:defRPr>
                <a:latin typeface="Poppins"/>
                <a:ea typeface="Poppins"/>
                <a:cs typeface="Poppins"/>
                <a:sym typeface="Poppins"/>
              </a:defRPr>
            </a:lvl3pPr>
            <a:lvl4pPr lvl="3" rtl="0">
              <a:spcBef>
                <a:spcPts val="0"/>
              </a:spcBef>
              <a:spcAft>
                <a:spcPts val="0"/>
              </a:spcAft>
              <a:buSzPts val="2800"/>
              <a:buNone/>
              <a:defRPr>
                <a:latin typeface="Poppins"/>
                <a:ea typeface="Poppins"/>
                <a:cs typeface="Poppins"/>
                <a:sym typeface="Poppins"/>
              </a:defRPr>
            </a:lvl4pPr>
            <a:lvl5pPr lvl="4" rtl="0">
              <a:spcBef>
                <a:spcPts val="0"/>
              </a:spcBef>
              <a:spcAft>
                <a:spcPts val="0"/>
              </a:spcAft>
              <a:buSzPts val="2800"/>
              <a:buNone/>
              <a:defRPr>
                <a:latin typeface="Poppins"/>
                <a:ea typeface="Poppins"/>
                <a:cs typeface="Poppins"/>
                <a:sym typeface="Poppins"/>
              </a:defRPr>
            </a:lvl5pPr>
            <a:lvl6pPr lvl="5" rtl="0">
              <a:spcBef>
                <a:spcPts val="0"/>
              </a:spcBef>
              <a:spcAft>
                <a:spcPts val="0"/>
              </a:spcAft>
              <a:buSzPts val="2800"/>
              <a:buNone/>
              <a:defRPr>
                <a:latin typeface="Poppins"/>
                <a:ea typeface="Poppins"/>
                <a:cs typeface="Poppins"/>
                <a:sym typeface="Poppins"/>
              </a:defRPr>
            </a:lvl6pPr>
            <a:lvl7pPr lvl="6" rtl="0">
              <a:spcBef>
                <a:spcPts val="0"/>
              </a:spcBef>
              <a:spcAft>
                <a:spcPts val="0"/>
              </a:spcAft>
              <a:buSzPts val="2800"/>
              <a:buNone/>
              <a:defRPr>
                <a:latin typeface="Poppins"/>
                <a:ea typeface="Poppins"/>
                <a:cs typeface="Poppins"/>
                <a:sym typeface="Poppins"/>
              </a:defRPr>
            </a:lvl7pPr>
            <a:lvl8pPr lvl="7" rtl="0">
              <a:spcBef>
                <a:spcPts val="0"/>
              </a:spcBef>
              <a:spcAft>
                <a:spcPts val="0"/>
              </a:spcAft>
              <a:buSzPts val="2800"/>
              <a:buNone/>
              <a:defRPr>
                <a:latin typeface="Poppins"/>
                <a:ea typeface="Poppins"/>
                <a:cs typeface="Poppins"/>
                <a:sym typeface="Poppins"/>
              </a:defRPr>
            </a:lvl8pPr>
            <a:lvl9pPr lvl="8" rtl="0">
              <a:spcBef>
                <a:spcPts val="0"/>
              </a:spcBef>
              <a:spcAft>
                <a:spcPts val="0"/>
              </a:spcAft>
              <a:buSzPts val="2800"/>
              <a:buNone/>
              <a:defRPr>
                <a:latin typeface="Poppins"/>
                <a:ea typeface="Poppins"/>
                <a:cs typeface="Poppins"/>
                <a:sym typeface="Poppins"/>
              </a:defRPr>
            </a:lvl9pPr>
          </a:lstStyle>
          <a:p>
            <a:endParaRPr/>
          </a:p>
        </p:txBody>
      </p:sp>
    </p:spTree>
    <p:extLst>
      <p:ext uri="{BB962C8B-B14F-4D97-AF65-F5344CB8AC3E}">
        <p14:creationId xmlns:p14="http://schemas.microsoft.com/office/powerpoint/2010/main" val="130524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ottom Photo" type="tx">
  <p:cSld name="TITLE_AND_BODY">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311700" y="2902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9D2235"/>
              </a:buClr>
              <a:buSzPts val="2800"/>
              <a:buNone/>
              <a:defRPr b="1">
                <a:solidFill>
                  <a:srgbClr val="9D2235"/>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5" name="Google Shape;85;p14"/>
          <p:cNvSpPr txBox="1">
            <a:spLocks noGrp="1"/>
          </p:cNvSpPr>
          <p:nvPr>
            <p:ph type="body" idx="1"/>
          </p:nvPr>
        </p:nvSpPr>
        <p:spPr>
          <a:xfrm>
            <a:off x="311700" y="862950"/>
            <a:ext cx="8520600" cy="19203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Clr>
                <a:srgbClr val="434343"/>
              </a:buClr>
              <a:buSzPts val="1800"/>
              <a:buChar char="●"/>
              <a:defRPr>
                <a:solidFill>
                  <a:srgbClr val="434343"/>
                </a:solidFill>
              </a:defRPr>
            </a:lvl1pPr>
            <a:lvl2pPr marL="914400" lvl="1" indent="-317500">
              <a:spcBef>
                <a:spcPts val="0"/>
              </a:spcBef>
              <a:spcAft>
                <a:spcPts val="0"/>
              </a:spcAft>
              <a:buClr>
                <a:srgbClr val="434343"/>
              </a:buClr>
              <a:buSzPts val="1400"/>
              <a:buChar char="○"/>
              <a:defRPr>
                <a:solidFill>
                  <a:srgbClr val="434343"/>
                </a:solidFill>
              </a:defRPr>
            </a:lvl2pPr>
            <a:lvl3pPr marL="1371600" lvl="2" indent="-317500">
              <a:spcBef>
                <a:spcPts val="0"/>
              </a:spcBef>
              <a:spcAft>
                <a:spcPts val="0"/>
              </a:spcAft>
              <a:buClr>
                <a:srgbClr val="434343"/>
              </a:buClr>
              <a:buSzPts val="1400"/>
              <a:buChar char="■"/>
              <a:defRPr>
                <a:solidFill>
                  <a:srgbClr val="434343"/>
                </a:solidFill>
              </a:defRPr>
            </a:lvl3pPr>
            <a:lvl4pPr marL="1828800" lvl="3" indent="-317500">
              <a:spcBef>
                <a:spcPts val="0"/>
              </a:spcBef>
              <a:spcAft>
                <a:spcPts val="0"/>
              </a:spcAft>
              <a:buClr>
                <a:srgbClr val="434343"/>
              </a:buClr>
              <a:buSzPts val="1400"/>
              <a:buChar char="●"/>
              <a:defRPr>
                <a:solidFill>
                  <a:srgbClr val="434343"/>
                </a:solidFill>
              </a:defRPr>
            </a:lvl4pPr>
            <a:lvl5pPr marL="2286000" lvl="4" indent="-317500">
              <a:spcBef>
                <a:spcPts val="0"/>
              </a:spcBef>
              <a:spcAft>
                <a:spcPts val="0"/>
              </a:spcAft>
              <a:buClr>
                <a:srgbClr val="434343"/>
              </a:buClr>
              <a:buSzPts val="1400"/>
              <a:buChar char="○"/>
              <a:defRPr>
                <a:solidFill>
                  <a:srgbClr val="434343"/>
                </a:solidFill>
              </a:defRPr>
            </a:lvl5pPr>
            <a:lvl6pPr marL="2743200" lvl="5" indent="-317500">
              <a:spcBef>
                <a:spcPts val="0"/>
              </a:spcBef>
              <a:spcAft>
                <a:spcPts val="0"/>
              </a:spcAft>
              <a:buClr>
                <a:srgbClr val="434343"/>
              </a:buClr>
              <a:buSzPts val="1400"/>
              <a:buChar char="■"/>
              <a:defRPr>
                <a:solidFill>
                  <a:srgbClr val="434343"/>
                </a:solidFill>
              </a:defRPr>
            </a:lvl6pPr>
            <a:lvl7pPr marL="3200400" lvl="6" indent="-317500">
              <a:spcBef>
                <a:spcPts val="0"/>
              </a:spcBef>
              <a:spcAft>
                <a:spcPts val="0"/>
              </a:spcAft>
              <a:buClr>
                <a:srgbClr val="434343"/>
              </a:buClr>
              <a:buSzPts val="1400"/>
              <a:buChar char="●"/>
              <a:defRPr>
                <a:solidFill>
                  <a:srgbClr val="434343"/>
                </a:solidFill>
              </a:defRPr>
            </a:lvl7pPr>
            <a:lvl8pPr marL="3657600" lvl="7" indent="-317500">
              <a:spcBef>
                <a:spcPts val="0"/>
              </a:spcBef>
              <a:spcAft>
                <a:spcPts val="0"/>
              </a:spcAft>
              <a:buClr>
                <a:srgbClr val="434343"/>
              </a:buClr>
              <a:buSzPts val="1400"/>
              <a:buChar char="○"/>
              <a:defRPr>
                <a:solidFill>
                  <a:srgbClr val="434343"/>
                </a:solidFill>
              </a:defRPr>
            </a:lvl8pPr>
            <a:lvl9pPr marL="4114800" lvl="8" indent="-317500">
              <a:spcBef>
                <a:spcPts val="0"/>
              </a:spcBef>
              <a:spcAft>
                <a:spcPts val="0"/>
              </a:spcAft>
              <a:buClr>
                <a:srgbClr val="434343"/>
              </a:buClr>
              <a:buSzPts val="1400"/>
              <a:buChar char="■"/>
              <a:defRPr>
                <a:solidFill>
                  <a:srgbClr val="434343"/>
                </a:solidFill>
              </a:defRPr>
            </a:lvl9pPr>
          </a:lstStyle>
          <a:p>
            <a:endParaRPr/>
          </a:p>
        </p:txBody>
      </p:sp>
      <p:sp>
        <p:nvSpPr>
          <p:cNvPr id="86" name="Google Shape;8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7" name="Google Shape;87;p14"/>
          <p:cNvSpPr>
            <a:spLocks noGrp="1"/>
          </p:cNvSpPr>
          <p:nvPr>
            <p:ph type="pic" idx="2"/>
          </p:nvPr>
        </p:nvSpPr>
        <p:spPr>
          <a:xfrm>
            <a:off x="0" y="3492300"/>
            <a:ext cx="9144000" cy="16512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ide Photo">
  <p:cSld name="ONE_COLUMN_TEXT">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2"/>
              </a:buClr>
              <a:buSzPts val="2400"/>
              <a:buNone/>
              <a:defRPr sz="2400" b="1">
                <a:solidFill>
                  <a:schemeClr val="lt2"/>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05" name="Google Shape;105;p1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rgbClr val="434343"/>
              </a:buClr>
              <a:buSzPts val="1200"/>
              <a:buChar char="●"/>
              <a:defRPr sz="1200">
                <a:solidFill>
                  <a:srgbClr val="434343"/>
                </a:solidFill>
              </a:defRPr>
            </a:lvl1pPr>
            <a:lvl2pPr marL="914400" lvl="1" indent="-304800">
              <a:spcBef>
                <a:spcPts val="0"/>
              </a:spcBef>
              <a:spcAft>
                <a:spcPts val="0"/>
              </a:spcAft>
              <a:buClr>
                <a:srgbClr val="434343"/>
              </a:buClr>
              <a:buSzPts val="1200"/>
              <a:buChar char="○"/>
              <a:defRPr sz="1200">
                <a:solidFill>
                  <a:srgbClr val="434343"/>
                </a:solidFill>
              </a:defRPr>
            </a:lvl2pPr>
            <a:lvl3pPr marL="1371600" lvl="2" indent="-304800">
              <a:spcBef>
                <a:spcPts val="0"/>
              </a:spcBef>
              <a:spcAft>
                <a:spcPts val="0"/>
              </a:spcAft>
              <a:buClr>
                <a:srgbClr val="434343"/>
              </a:buClr>
              <a:buSzPts val="1200"/>
              <a:buChar char="■"/>
              <a:defRPr sz="1200">
                <a:solidFill>
                  <a:srgbClr val="434343"/>
                </a:solidFill>
              </a:defRPr>
            </a:lvl3pPr>
            <a:lvl4pPr marL="1828800" lvl="3" indent="-304800">
              <a:spcBef>
                <a:spcPts val="0"/>
              </a:spcBef>
              <a:spcAft>
                <a:spcPts val="0"/>
              </a:spcAft>
              <a:buClr>
                <a:srgbClr val="434343"/>
              </a:buClr>
              <a:buSzPts val="1200"/>
              <a:buChar char="●"/>
              <a:defRPr sz="1200">
                <a:solidFill>
                  <a:srgbClr val="434343"/>
                </a:solidFill>
              </a:defRPr>
            </a:lvl4pPr>
            <a:lvl5pPr marL="2286000" lvl="4" indent="-304800">
              <a:spcBef>
                <a:spcPts val="0"/>
              </a:spcBef>
              <a:spcAft>
                <a:spcPts val="0"/>
              </a:spcAft>
              <a:buClr>
                <a:srgbClr val="434343"/>
              </a:buClr>
              <a:buSzPts val="1200"/>
              <a:buChar char="○"/>
              <a:defRPr sz="1200">
                <a:solidFill>
                  <a:srgbClr val="434343"/>
                </a:solidFill>
              </a:defRPr>
            </a:lvl5pPr>
            <a:lvl6pPr marL="2743200" lvl="5" indent="-304800">
              <a:spcBef>
                <a:spcPts val="0"/>
              </a:spcBef>
              <a:spcAft>
                <a:spcPts val="0"/>
              </a:spcAft>
              <a:buClr>
                <a:srgbClr val="434343"/>
              </a:buClr>
              <a:buSzPts val="1200"/>
              <a:buChar char="■"/>
              <a:defRPr sz="1200">
                <a:solidFill>
                  <a:srgbClr val="434343"/>
                </a:solidFill>
              </a:defRPr>
            </a:lvl6pPr>
            <a:lvl7pPr marL="3200400" lvl="6" indent="-304800">
              <a:spcBef>
                <a:spcPts val="0"/>
              </a:spcBef>
              <a:spcAft>
                <a:spcPts val="0"/>
              </a:spcAft>
              <a:buClr>
                <a:srgbClr val="434343"/>
              </a:buClr>
              <a:buSzPts val="1200"/>
              <a:buChar char="●"/>
              <a:defRPr sz="1200">
                <a:solidFill>
                  <a:srgbClr val="434343"/>
                </a:solidFill>
              </a:defRPr>
            </a:lvl7pPr>
            <a:lvl8pPr marL="3657600" lvl="7" indent="-304800">
              <a:spcBef>
                <a:spcPts val="0"/>
              </a:spcBef>
              <a:spcAft>
                <a:spcPts val="0"/>
              </a:spcAft>
              <a:buClr>
                <a:srgbClr val="434343"/>
              </a:buClr>
              <a:buSzPts val="1200"/>
              <a:buChar char="○"/>
              <a:defRPr sz="1200">
                <a:solidFill>
                  <a:srgbClr val="434343"/>
                </a:solidFill>
              </a:defRPr>
            </a:lvl8pPr>
            <a:lvl9pPr marL="4114800" lvl="8" indent="-304800">
              <a:spcBef>
                <a:spcPts val="0"/>
              </a:spcBef>
              <a:spcAft>
                <a:spcPts val="0"/>
              </a:spcAft>
              <a:buClr>
                <a:srgbClr val="434343"/>
              </a:buClr>
              <a:buSzPts val="1200"/>
              <a:buChar char="■"/>
              <a:defRPr sz="1200">
                <a:solidFill>
                  <a:srgbClr val="434343"/>
                </a:solidFill>
              </a:defRPr>
            </a:lvl9pPr>
          </a:lstStyle>
          <a:p>
            <a:endParaRPr/>
          </a:p>
        </p:txBody>
      </p:sp>
      <p:sp>
        <p:nvSpPr>
          <p:cNvPr id="106" name="Google Shape;10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7" name="Google Shape;107;p18"/>
          <p:cNvSpPr>
            <a:spLocks noGrp="1"/>
          </p:cNvSpPr>
          <p:nvPr>
            <p:ph type="pic" idx="2"/>
          </p:nvPr>
        </p:nvSpPr>
        <p:spPr>
          <a:xfrm>
            <a:off x="3382425" y="0"/>
            <a:ext cx="5761500" cy="51435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op Bar - GRAY">
  <p:cSld name="BLANK_1">
    <p:spTree>
      <p:nvGrpSpPr>
        <p:cNvPr id="1" name="Shape 180"/>
        <p:cNvGrpSpPr/>
        <p:nvPr/>
      </p:nvGrpSpPr>
      <p:grpSpPr>
        <a:xfrm>
          <a:off x="0" y="0"/>
          <a:ext cx="0" cy="0"/>
          <a:chOff x="0" y="0"/>
          <a:chExt cx="0" cy="0"/>
        </a:xfrm>
      </p:grpSpPr>
      <p:sp>
        <p:nvSpPr>
          <p:cNvPr id="181" name="Google Shape;181;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2" name="Google Shape;182;p36"/>
          <p:cNvSpPr txBox="1">
            <a:spLocks noGrp="1"/>
          </p:cNvSpPr>
          <p:nvPr>
            <p:ph type="title"/>
          </p:nvPr>
        </p:nvSpPr>
        <p:spPr>
          <a:xfrm>
            <a:off x="366900" y="642175"/>
            <a:ext cx="8278200" cy="5103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9D2235"/>
              </a:buClr>
              <a:buSzPts val="2800"/>
              <a:buNone/>
              <a:defRPr b="1">
                <a:solidFill>
                  <a:srgbClr val="9D2235"/>
                </a:solidFill>
              </a:defRPr>
            </a:lvl1pPr>
            <a:lvl2pPr lvl="1" rtl="0">
              <a:spcBef>
                <a:spcPts val="0"/>
              </a:spcBef>
              <a:spcAft>
                <a:spcPts val="0"/>
              </a:spcAft>
              <a:buClr>
                <a:srgbClr val="DEAE49"/>
              </a:buClr>
              <a:buSzPts val="2800"/>
              <a:buFont typeface="Arvo"/>
              <a:buNone/>
              <a:defRPr b="1">
                <a:solidFill>
                  <a:srgbClr val="DEAE49"/>
                </a:solidFill>
                <a:latin typeface="Arvo"/>
                <a:ea typeface="Arvo"/>
                <a:cs typeface="Arvo"/>
                <a:sym typeface="Arvo"/>
              </a:defRPr>
            </a:lvl2pPr>
            <a:lvl3pPr lvl="2" rtl="0">
              <a:spcBef>
                <a:spcPts val="0"/>
              </a:spcBef>
              <a:spcAft>
                <a:spcPts val="0"/>
              </a:spcAft>
              <a:buClr>
                <a:srgbClr val="DEAE49"/>
              </a:buClr>
              <a:buSzPts val="2800"/>
              <a:buFont typeface="Arvo"/>
              <a:buNone/>
              <a:defRPr b="1">
                <a:solidFill>
                  <a:srgbClr val="DEAE49"/>
                </a:solidFill>
                <a:latin typeface="Arvo"/>
                <a:ea typeface="Arvo"/>
                <a:cs typeface="Arvo"/>
                <a:sym typeface="Arvo"/>
              </a:defRPr>
            </a:lvl3pPr>
            <a:lvl4pPr lvl="3" rtl="0">
              <a:spcBef>
                <a:spcPts val="0"/>
              </a:spcBef>
              <a:spcAft>
                <a:spcPts val="0"/>
              </a:spcAft>
              <a:buClr>
                <a:srgbClr val="DEAE49"/>
              </a:buClr>
              <a:buSzPts val="2800"/>
              <a:buFont typeface="Arvo"/>
              <a:buNone/>
              <a:defRPr b="1">
                <a:solidFill>
                  <a:srgbClr val="DEAE49"/>
                </a:solidFill>
                <a:latin typeface="Arvo"/>
                <a:ea typeface="Arvo"/>
                <a:cs typeface="Arvo"/>
                <a:sym typeface="Arvo"/>
              </a:defRPr>
            </a:lvl4pPr>
            <a:lvl5pPr lvl="4" rtl="0">
              <a:spcBef>
                <a:spcPts val="0"/>
              </a:spcBef>
              <a:spcAft>
                <a:spcPts val="0"/>
              </a:spcAft>
              <a:buClr>
                <a:srgbClr val="DEAE49"/>
              </a:buClr>
              <a:buSzPts val="2800"/>
              <a:buFont typeface="Arvo"/>
              <a:buNone/>
              <a:defRPr b="1">
                <a:solidFill>
                  <a:srgbClr val="DEAE49"/>
                </a:solidFill>
                <a:latin typeface="Arvo"/>
                <a:ea typeface="Arvo"/>
                <a:cs typeface="Arvo"/>
                <a:sym typeface="Arvo"/>
              </a:defRPr>
            </a:lvl5pPr>
            <a:lvl6pPr lvl="5" rtl="0">
              <a:spcBef>
                <a:spcPts val="0"/>
              </a:spcBef>
              <a:spcAft>
                <a:spcPts val="0"/>
              </a:spcAft>
              <a:buClr>
                <a:srgbClr val="DEAE49"/>
              </a:buClr>
              <a:buSzPts val="2800"/>
              <a:buFont typeface="Arvo"/>
              <a:buNone/>
              <a:defRPr b="1">
                <a:solidFill>
                  <a:srgbClr val="DEAE49"/>
                </a:solidFill>
                <a:latin typeface="Arvo"/>
                <a:ea typeface="Arvo"/>
                <a:cs typeface="Arvo"/>
                <a:sym typeface="Arvo"/>
              </a:defRPr>
            </a:lvl6pPr>
            <a:lvl7pPr lvl="6" rtl="0">
              <a:spcBef>
                <a:spcPts val="0"/>
              </a:spcBef>
              <a:spcAft>
                <a:spcPts val="0"/>
              </a:spcAft>
              <a:buClr>
                <a:srgbClr val="DEAE49"/>
              </a:buClr>
              <a:buSzPts val="2800"/>
              <a:buFont typeface="Arvo"/>
              <a:buNone/>
              <a:defRPr b="1">
                <a:solidFill>
                  <a:srgbClr val="DEAE49"/>
                </a:solidFill>
                <a:latin typeface="Arvo"/>
                <a:ea typeface="Arvo"/>
                <a:cs typeface="Arvo"/>
                <a:sym typeface="Arvo"/>
              </a:defRPr>
            </a:lvl7pPr>
            <a:lvl8pPr lvl="7" rtl="0">
              <a:spcBef>
                <a:spcPts val="0"/>
              </a:spcBef>
              <a:spcAft>
                <a:spcPts val="0"/>
              </a:spcAft>
              <a:buClr>
                <a:srgbClr val="DEAE49"/>
              </a:buClr>
              <a:buSzPts val="2800"/>
              <a:buFont typeface="Arvo"/>
              <a:buNone/>
              <a:defRPr b="1">
                <a:solidFill>
                  <a:srgbClr val="DEAE49"/>
                </a:solidFill>
                <a:latin typeface="Arvo"/>
                <a:ea typeface="Arvo"/>
                <a:cs typeface="Arvo"/>
                <a:sym typeface="Arvo"/>
              </a:defRPr>
            </a:lvl8pPr>
            <a:lvl9pPr lvl="8" rtl="0">
              <a:spcBef>
                <a:spcPts val="0"/>
              </a:spcBef>
              <a:spcAft>
                <a:spcPts val="0"/>
              </a:spcAft>
              <a:buClr>
                <a:srgbClr val="DEAE49"/>
              </a:buClr>
              <a:buSzPts val="2800"/>
              <a:buFont typeface="Arvo"/>
              <a:buNone/>
              <a:defRPr b="1">
                <a:solidFill>
                  <a:srgbClr val="DEAE49"/>
                </a:solidFill>
                <a:latin typeface="Arvo"/>
                <a:ea typeface="Arvo"/>
                <a:cs typeface="Arvo"/>
                <a:sym typeface="Arvo"/>
              </a:defRPr>
            </a:lvl9pPr>
          </a:lstStyle>
          <a:p>
            <a:endParaRPr/>
          </a:p>
        </p:txBody>
      </p:sp>
      <p:sp>
        <p:nvSpPr>
          <p:cNvPr id="183" name="Google Shape;183;p36"/>
          <p:cNvSpPr txBox="1">
            <a:spLocks noGrp="1"/>
          </p:cNvSpPr>
          <p:nvPr>
            <p:ph type="body" idx="1"/>
          </p:nvPr>
        </p:nvSpPr>
        <p:spPr>
          <a:xfrm>
            <a:off x="533150" y="1284175"/>
            <a:ext cx="7871400" cy="34683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rgbClr val="434343"/>
              </a:buClr>
              <a:buSzPts val="1800"/>
              <a:buChar char="●"/>
              <a:defRPr>
                <a:solidFill>
                  <a:srgbClr val="434343"/>
                </a:solidFill>
              </a:defRPr>
            </a:lvl1pPr>
            <a:lvl2pPr marL="914400" lvl="1" indent="-317500" rtl="0">
              <a:spcBef>
                <a:spcPts val="0"/>
              </a:spcBef>
              <a:spcAft>
                <a:spcPts val="0"/>
              </a:spcAft>
              <a:buClr>
                <a:srgbClr val="434343"/>
              </a:buClr>
              <a:buSzPts val="1400"/>
              <a:buChar char="○"/>
              <a:defRPr>
                <a:solidFill>
                  <a:srgbClr val="434343"/>
                </a:solidFill>
              </a:defRPr>
            </a:lvl2pPr>
            <a:lvl3pPr marL="1371600" lvl="2" indent="-317500" rtl="0">
              <a:spcBef>
                <a:spcPts val="0"/>
              </a:spcBef>
              <a:spcAft>
                <a:spcPts val="0"/>
              </a:spcAft>
              <a:buClr>
                <a:srgbClr val="434343"/>
              </a:buClr>
              <a:buSzPts val="1400"/>
              <a:buChar char="■"/>
              <a:defRPr>
                <a:solidFill>
                  <a:srgbClr val="434343"/>
                </a:solidFill>
              </a:defRPr>
            </a:lvl3pPr>
            <a:lvl4pPr marL="1828800" lvl="3" indent="-317500" rtl="0">
              <a:spcBef>
                <a:spcPts val="0"/>
              </a:spcBef>
              <a:spcAft>
                <a:spcPts val="0"/>
              </a:spcAft>
              <a:buClr>
                <a:srgbClr val="434343"/>
              </a:buClr>
              <a:buSzPts val="1400"/>
              <a:buChar char="●"/>
              <a:defRPr>
                <a:solidFill>
                  <a:srgbClr val="434343"/>
                </a:solidFill>
              </a:defRPr>
            </a:lvl4pPr>
            <a:lvl5pPr marL="2286000" lvl="4" indent="-317500" rtl="0">
              <a:spcBef>
                <a:spcPts val="0"/>
              </a:spcBef>
              <a:spcAft>
                <a:spcPts val="0"/>
              </a:spcAft>
              <a:buClr>
                <a:srgbClr val="434343"/>
              </a:buClr>
              <a:buSzPts val="1400"/>
              <a:buChar char="○"/>
              <a:defRPr>
                <a:solidFill>
                  <a:srgbClr val="434343"/>
                </a:solidFill>
              </a:defRPr>
            </a:lvl5pPr>
            <a:lvl6pPr marL="2743200" lvl="5" indent="-317500" rtl="0">
              <a:spcBef>
                <a:spcPts val="0"/>
              </a:spcBef>
              <a:spcAft>
                <a:spcPts val="0"/>
              </a:spcAft>
              <a:buClr>
                <a:srgbClr val="434343"/>
              </a:buClr>
              <a:buSzPts val="1400"/>
              <a:buChar char="■"/>
              <a:defRPr>
                <a:solidFill>
                  <a:srgbClr val="434343"/>
                </a:solidFill>
              </a:defRPr>
            </a:lvl6pPr>
            <a:lvl7pPr marL="3200400" lvl="6" indent="-317500" rtl="0">
              <a:spcBef>
                <a:spcPts val="0"/>
              </a:spcBef>
              <a:spcAft>
                <a:spcPts val="0"/>
              </a:spcAft>
              <a:buClr>
                <a:srgbClr val="434343"/>
              </a:buClr>
              <a:buSzPts val="1400"/>
              <a:buChar char="●"/>
              <a:defRPr>
                <a:solidFill>
                  <a:srgbClr val="434343"/>
                </a:solidFill>
              </a:defRPr>
            </a:lvl7pPr>
            <a:lvl8pPr marL="3657600" lvl="7" indent="-317500" rtl="0">
              <a:spcBef>
                <a:spcPts val="0"/>
              </a:spcBef>
              <a:spcAft>
                <a:spcPts val="0"/>
              </a:spcAft>
              <a:buClr>
                <a:srgbClr val="434343"/>
              </a:buClr>
              <a:buSzPts val="1400"/>
              <a:buChar char="○"/>
              <a:defRPr>
                <a:solidFill>
                  <a:srgbClr val="434343"/>
                </a:solidFill>
              </a:defRPr>
            </a:lvl8pPr>
            <a:lvl9pPr marL="4114800" lvl="8" indent="-317500" rtl="0">
              <a:spcBef>
                <a:spcPts val="0"/>
              </a:spcBef>
              <a:spcAft>
                <a:spcPts val="0"/>
              </a:spcAft>
              <a:buClr>
                <a:srgbClr val="434343"/>
              </a:buClr>
              <a:buSzPts val="1400"/>
              <a:buChar char="■"/>
              <a:defRPr>
                <a:solidFill>
                  <a:srgbClr val="434343"/>
                </a:solidFill>
              </a:defRPr>
            </a:lvl9pPr>
          </a:lstStyle>
          <a:p>
            <a:endParaRPr/>
          </a:p>
        </p:txBody>
      </p:sp>
      <p:sp>
        <p:nvSpPr>
          <p:cNvPr id="184" name="Google Shape;184;p36"/>
          <p:cNvSpPr/>
          <p:nvPr/>
        </p:nvSpPr>
        <p:spPr>
          <a:xfrm>
            <a:off x="-33625" y="-67225"/>
            <a:ext cx="9211200" cy="271200"/>
          </a:xfrm>
          <a:prstGeom prst="rect">
            <a:avLst/>
          </a:prstGeom>
          <a:solidFill>
            <a:srgbClr val="005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D2235"/>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op Bar - PINK">
  <p:cSld name="BLANK_1_1_1">
    <p:spTree>
      <p:nvGrpSpPr>
        <p:cNvPr id="1" name="Shape 185"/>
        <p:cNvGrpSpPr/>
        <p:nvPr/>
      </p:nvGrpSpPr>
      <p:grpSpPr>
        <a:xfrm>
          <a:off x="0" y="0"/>
          <a:ext cx="0" cy="0"/>
          <a:chOff x="0" y="0"/>
          <a:chExt cx="0" cy="0"/>
        </a:xfrm>
      </p:grpSpPr>
      <p:sp>
        <p:nvSpPr>
          <p:cNvPr id="186" name="Google Shape;186;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7" name="Google Shape;187;p37"/>
          <p:cNvSpPr txBox="1">
            <a:spLocks noGrp="1"/>
          </p:cNvSpPr>
          <p:nvPr>
            <p:ph type="title"/>
          </p:nvPr>
        </p:nvSpPr>
        <p:spPr>
          <a:xfrm>
            <a:off x="366900" y="642175"/>
            <a:ext cx="8278200" cy="5103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005F83"/>
              </a:buClr>
              <a:buSzPts val="2800"/>
              <a:buNone/>
              <a:defRPr b="1">
                <a:solidFill>
                  <a:srgbClr val="005F83"/>
                </a:solidFill>
              </a:defRPr>
            </a:lvl1pPr>
            <a:lvl2pPr lvl="1" rtl="0">
              <a:spcBef>
                <a:spcPts val="0"/>
              </a:spcBef>
              <a:spcAft>
                <a:spcPts val="0"/>
              </a:spcAft>
              <a:buClr>
                <a:srgbClr val="DEAE49"/>
              </a:buClr>
              <a:buSzPts val="2800"/>
              <a:buFont typeface="Arvo"/>
              <a:buNone/>
              <a:defRPr b="1">
                <a:solidFill>
                  <a:srgbClr val="DEAE49"/>
                </a:solidFill>
                <a:latin typeface="Arvo"/>
                <a:ea typeface="Arvo"/>
                <a:cs typeface="Arvo"/>
                <a:sym typeface="Arvo"/>
              </a:defRPr>
            </a:lvl2pPr>
            <a:lvl3pPr lvl="2" rtl="0">
              <a:spcBef>
                <a:spcPts val="0"/>
              </a:spcBef>
              <a:spcAft>
                <a:spcPts val="0"/>
              </a:spcAft>
              <a:buClr>
                <a:srgbClr val="DEAE49"/>
              </a:buClr>
              <a:buSzPts val="2800"/>
              <a:buFont typeface="Arvo"/>
              <a:buNone/>
              <a:defRPr b="1">
                <a:solidFill>
                  <a:srgbClr val="DEAE49"/>
                </a:solidFill>
                <a:latin typeface="Arvo"/>
                <a:ea typeface="Arvo"/>
                <a:cs typeface="Arvo"/>
                <a:sym typeface="Arvo"/>
              </a:defRPr>
            </a:lvl3pPr>
            <a:lvl4pPr lvl="3" rtl="0">
              <a:spcBef>
                <a:spcPts val="0"/>
              </a:spcBef>
              <a:spcAft>
                <a:spcPts val="0"/>
              </a:spcAft>
              <a:buClr>
                <a:srgbClr val="DEAE49"/>
              </a:buClr>
              <a:buSzPts val="2800"/>
              <a:buFont typeface="Arvo"/>
              <a:buNone/>
              <a:defRPr b="1">
                <a:solidFill>
                  <a:srgbClr val="DEAE49"/>
                </a:solidFill>
                <a:latin typeface="Arvo"/>
                <a:ea typeface="Arvo"/>
                <a:cs typeface="Arvo"/>
                <a:sym typeface="Arvo"/>
              </a:defRPr>
            </a:lvl4pPr>
            <a:lvl5pPr lvl="4" rtl="0">
              <a:spcBef>
                <a:spcPts val="0"/>
              </a:spcBef>
              <a:spcAft>
                <a:spcPts val="0"/>
              </a:spcAft>
              <a:buClr>
                <a:srgbClr val="DEAE49"/>
              </a:buClr>
              <a:buSzPts val="2800"/>
              <a:buFont typeface="Arvo"/>
              <a:buNone/>
              <a:defRPr b="1">
                <a:solidFill>
                  <a:srgbClr val="DEAE49"/>
                </a:solidFill>
                <a:latin typeface="Arvo"/>
                <a:ea typeface="Arvo"/>
                <a:cs typeface="Arvo"/>
                <a:sym typeface="Arvo"/>
              </a:defRPr>
            </a:lvl5pPr>
            <a:lvl6pPr lvl="5" rtl="0">
              <a:spcBef>
                <a:spcPts val="0"/>
              </a:spcBef>
              <a:spcAft>
                <a:spcPts val="0"/>
              </a:spcAft>
              <a:buClr>
                <a:srgbClr val="DEAE49"/>
              </a:buClr>
              <a:buSzPts val="2800"/>
              <a:buFont typeface="Arvo"/>
              <a:buNone/>
              <a:defRPr b="1">
                <a:solidFill>
                  <a:srgbClr val="DEAE49"/>
                </a:solidFill>
                <a:latin typeface="Arvo"/>
                <a:ea typeface="Arvo"/>
                <a:cs typeface="Arvo"/>
                <a:sym typeface="Arvo"/>
              </a:defRPr>
            </a:lvl6pPr>
            <a:lvl7pPr lvl="6" rtl="0">
              <a:spcBef>
                <a:spcPts val="0"/>
              </a:spcBef>
              <a:spcAft>
                <a:spcPts val="0"/>
              </a:spcAft>
              <a:buClr>
                <a:srgbClr val="DEAE49"/>
              </a:buClr>
              <a:buSzPts val="2800"/>
              <a:buFont typeface="Arvo"/>
              <a:buNone/>
              <a:defRPr b="1">
                <a:solidFill>
                  <a:srgbClr val="DEAE49"/>
                </a:solidFill>
                <a:latin typeface="Arvo"/>
                <a:ea typeface="Arvo"/>
                <a:cs typeface="Arvo"/>
                <a:sym typeface="Arvo"/>
              </a:defRPr>
            </a:lvl7pPr>
            <a:lvl8pPr lvl="7" rtl="0">
              <a:spcBef>
                <a:spcPts val="0"/>
              </a:spcBef>
              <a:spcAft>
                <a:spcPts val="0"/>
              </a:spcAft>
              <a:buClr>
                <a:srgbClr val="DEAE49"/>
              </a:buClr>
              <a:buSzPts val="2800"/>
              <a:buFont typeface="Arvo"/>
              <a:buNone/>
              <a:defRPr b="1">
                <a:solidFill>
                  <a:srgbClr val="DEAE49"/>
                </a:solidFill>
                <a:latin typeface="Arvo"/>
                <a:ea typeface="Arvo"/>
                <a:cs typeface="Arvo"/>
                <a:sym typeface="Arvo"/>
              </a:defRPr>
            </a:lvl8pPr>
            <a:lvl9pPr lvl="8" rtl="0">
              <a:spcBef>
                <a:spcPts val="0"/>
              </a:spcBef>
              <a:spcAft>
                <a:spcPts val="0"/>
              </a:spcAft>
              <a:buClr>
                <a:srgbClr val="DEAE49"/>
              </a:buClr>
              <a:buSzPts val="2800"/>
              <a:buFont typeface="Arvo"/>
              <a:buNone/>
              <a:defRPr b="1">
                <a:solidFill>
                  <a:srgbClr val="DEAE49"/>
                </a:solidFill>
                <a:latin typeface="Arvo"/>
                <a:ea typeface="Arvo"/>
                <a:cs typeface="Arvo"/>
                <a:sym typeface="Arvo"/>
              </a:defRPr>
            </a:lvl9pPr>
          </a:lstStyle>
          <a:p>
            <a:endParaRPr/>
          </a:p>
        </p:txBody>
      </p:sp>
      <p:sp>
        <p:nvSpPr>
          <p:cNvPr id="188" name="Google Shape;188;p37"/>
          <p:cNvSpPr txBox="1">
            <a:spLocks noGrp="1"/>
          </p:cNvSpPr>
          <p:nvPr>
            <p:ph type="body" idx="1"/>
          </p:nvPr>
        </p:nvSpPr>
        <p:spPr>
          <a:xfrm>
            <a:off x="533150" y="1284175"/>
            <a:ext cx="7871400" cy="34683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rgbClr val="434343"/>
              </a:buClr>
              <a:buSzPts val="1800"/>
              <a:buChar char="●"/>
              <a:defRPr>
                <a:solidFill>
                  <a:srgbClr val="434343"/>
                </a:solidFill>
              </a:defRPr>
            </a:lvl1pPr>
            <a:lvl2pPr marL="914400" lvl="1" indent="-317500" rtl="0">
              <a:spcBef>
                <a:spcPts val="0"/>
              </a:spcBef>
              <a:spcAft>
                <a:spcPts val="0"/>
              </a:spcAft>
              <a:buClr>
                <a:srgbClr val="434343"/>
              </a:buClr>
              <a:buSzPts val="1400"/>
              <a:buChar char="○"/>
              <a:defRPr>
                <a:solidFill>
                  <a:srgbClr val="434343"/>
                </a:solidFill>
              </a:defRPr>
            </a:lvl2pPr>
            <a:lvl3pPr marL="1371600" lvl="2" indent="-317500" rtl="0">
              <a:spcBef>
                <a:spcPts val="0"/>
              </a:spcBef>
              <a:spcAft>
                <a:spcPts val="0"/>
              </a:spcAft>
              <a:buClr>
                <a:srgbClr val="434343"/>
              </a:buClr>
              <a:buSzPts val="1400"/>
              <a:buChar char="■"/>
              <a:defRPr>
                <a:solidFill>
                  <a:srgbClr val="434343"/>
                </a:solidFill>
              </a:defRPr>
            </a:lvl3pPr>
            <a:lvl4pPr marL="1828800" lvl="3" indent="-317500" rtl="0">
              <a:spcBef>
                <a:spcPts val="0"/>
              </a:spcBef>
              <a:spcAft>
                <a:spcPts val="0"/>
              </a:spcAft>
              <a:buClr>
                <a:srgbClr val="434343"/>
              </a:buClr>
              <a:buSzPts val="1400"/>
              <a:buChar char="●"/>
              <a:defRPr>
                <a:solidFill>
                  <a:srgbClr val="434343"/>
                </a:solidFill>
              </a:defRPr>
            </a:lvl4pPr>
            <a:lvl5pPr marL="2286000" lvl="4" indent="-317500" rtl="0">
              <a:spcBef>
                <a:spcPts val="0"/>
              </a:spcBef>
              <a:spcAft>
                <a:spcPts val="0"/>
              </a:spcAft>
              <a:buClr>
                <a:srgbClr val="434343"/>
              </a:buClr>
              <a:buSzPts val="1400"/>
              <a:buChar char="○"/>
              <a:defRPr>
                <a:solidFill>
                  <a:srgbClr val="434343"/>
                </a:solidFill>
              </a:defRPr>
            </a:lvl5pPr>
            <a:lvl6pPr marL="2743200" lvl="5" indent="-317500" rtl="0">
              <a:spcBef>
                <a:spcPts val="0"/>
              </a:spcBef>
              <a:spcAft>
                <a:spcPts val="0"/>
              </a:spcAft>
              <a:buClr>
                <a:srgbClr val="434343"/>
              </a:buClr>
              <a:buSzPts val="1400"/>
              <a:buChar char="■"/>
              <a:defRPr>
                <a:solidFill>
                  <a:srgbClr val="434343"/>
                </a:solidFill>
              </a:defRPr>
            </a:lvl6pPr>
            <a:lvl7pPr marL="3200400" lvl="6" indent="-317500" rtl="0">
              <a:spcBef>
                <a:spcPts val="0"/>
              </a:spcBef>
              <a:spcAft>
                <a:spcPts val="0"/>
              </a:spcAft>
              <a:buClr>
                <a:srgbClr val="434343"/>
              </a:buClr>
              <a:buSzPts val="1400"/>
              <a:buChar char="●"/>
              <a:defRPr>
                <a:solidFill>
                  <a:srgbClr val="434343"/>
                </a:solidFill>
              </a:defRPr>
            </a:lvl7pPr>
            <a:lvl8pPr marL="3657600" lvl="7" indent="-317500" rtl="0">
              <a:spcBef>
                <a:spcPts val="0"/>
              </a:spcBef>
              <a:spcAft>
                <a:spcPts val="0"/>
              </a:spcAft>
              <a:buClr>
                <a:srgbClr val="434343"/>
              </a:buClr>
              <a:buSzPts val="1400"/>
              <a:buChar char="○"/>
              <a:defRPr>
                <a:solidFill>
                  <a:srgbClr val="434343"/>
                </a:solidFill>
              </a:defRPr>
            </a:lvl8pPr>
            <a:lvl9pPr marL="4114800" lvl="8" indent="-317500" rtl="0">
              <a:spcBef>
                <a:spcPts val="0"/>
              </a:spcBef>
              <a:spcAft>
                <a:spcPts val="0"/>
              </a:spcAft>
              <a:buClr>
                <a:srgbClr val="434343"/>
              </a:buClr>
              <a:buSzPts val="1400"/>
              <a:buChar char="■"/>
              <a:defRPr>
                <a:solidFill>
                  <a:srgbClr val="434343"/>
                </a:solidFill>
              </a:defRPr>
            </a:lvl9pPr>
          </a:lstStyle>
          <a:p>
            <a:endParaRPr/>
          </a:p>
        </p:txBody>
      </p:sp>
      <p:sp>
        <p:nvSpPr>
          <p:cNvPr id="189" name="Google Shape;189;p37"/>
          <p:cNvSpPr/>
          <p:nvPr/>
        </p:nvSpPr>
        <p:spPr>
          <a:xfrm>
            <a:off x="-33625" y="-67225"/>
            <a:ext cx="9211200" cy="271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D2235"/>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ull Color - Bold Caption - NAVY">
  <p:cSld name="Full Color - Bold Caption - NAVY">
    <p:bg>
      <p:bgPr>
        <a:solidFill>
          <a:schemeClr val="lt2"/>
        </a:solidFill>
        <a:effectLst/>
      </p:bgPr>
    </p:bg>
    <p:spTree>
      <p:nvGrpSpPr>
        <p:cNvPr id="1" name="Shape 168"/>
        <p:cNvGrpSpPr/>
        <p:nvPr/>
      </p:nvGrpSpPr>
      <p:grpSpPr>
        <a:xfrm>
          <a:off x="0" y="0"/>
          <a:ext cx="0" cy="0"/>
          <a:chOff x="0" y="0"/>
          <a:chExt cx="0" cy="0"/>
        </a:xfrm>
      </p:grpSpPr>
      <p:sp>
        <p:nvSpPr>
          <p:cNvPr id="169" name="Google Shape;169;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70" name="Google Shape;170;p33"/>
          <p:cNvSpPr txBox="1">
            <a:spLocks noGrp="1"/>
          </p:cNvSpPr>
          <p:nvPr>
            <p:ph type="title"/>
          </p:nvPr>
        </p:nvSpPr>
        <p:spPr>
          <a:xfrm>
            <a:off x="429975" y="3835325"/>
            <a:ext cx="5784600" cy="9288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b="1">
                <a:solidFill>
                  <a:schemeClr val="lt1"/>
                </a:solidFill>
              </a:defRPr>
            </a:lvl1pPr>
            <a:lvl2pPr lvl="1">
              <a:spcBef>
                <a:spcPts val="0"/>
              </a:spcBef>
              <a:spcAft>
                <a:spcPts val="0"/>
              </a:spcAft>
              <a:buSzPts val="2800"/>
              <a:buNone/>
              <a:defRPr>
                <a:latin typeface="Poppins"/>
                <a:ea typeface="Poppins"/>
                <a:cs typeface="Poppins"/>
                <a:sym typeface="Poppins"/>
              </a:defRPr>
            </a:lvl2pPr>
            <a:lvl3pPr lvl="2">
              <a:spcBef>
                <a:spcPts val="0"/>
              </a:spcBef>
              <a:spcAft>
                <a:spcPts val="0"/>
              </a:spcAft>
              <a:buSzPts val="2800"/>
              <a:buNone/>
              <a:defRPr>
                <a:latin typeface="Poppins"/>
                <a:ea typeface="Poppins"/>
                <a:cs typeface="Poppins"/>
                <a:sym typeface="Poppins"/>
              </a:defRPr>
            </a:lvl3pPr>
            <a:lvl4pPr lvl="3">
              <a:spcBef>
                <a:spcPts val="0"/>
              </a:spcBef>
              <a:spcAft>
                <a:spcPts val="0"/>
              </a:spcAft>
              <a:buSzPts val="2800"/>
              <a:buNone/>
              <a:defRPr>
                <a:latin typeface="Poppins"/>
                <a:ea typeface="Poppins"/>
                <a:cs typeface="Poppins"/>
                <a:sym typeface="Poppins"/>
              </a:defRPr>
            </a:lvl4pPr>
            <a:lvl5pPr lvl="4">
              <a:spcBef>
                <a:spcPts val="0"/>
              </a:spcBef>
              <a:spcAft>
                <a:spcPts val="0"/>
              </a:spcAft>
              <a:buSzPts val="2800"/>
              <a:buNone/>
              <a:defRPr>
                <a:latin typeface="Poppins"/>
                <a:ea typeface="Poppins"/>
                <a:cs typeface="Poppins"/>
                <a:sym typeface="Poppins"/>
              </a:defRPr>
            </a:lvl5pPr>
            <a:lvl6pPr lvl="5">
              <a:spcBef>
                <a:spcPts val="0"/>
              </a:spcBef>
              <a:spcAft>
                <a:spcPts val="0"/>
              </a:spcAft>
              <a:buSzPts val="2800"/>
              <a:buNone/>
              <a:defRPr>
                <a:latin typeface="Poppins"/>
                <a:ea typeface="Poppins"/>
                <a:cs typeface="Poppins"/>
                <a:sym typeface="Poppins"/>
              </a:defRPr>
            </a:lvl6pPr>
            <a:lvl7pPr lvl="6">
              <a:spcBef>
                <a:spcPts val="0"/>
              </a:spcBef>
              <a:spcAft>
                <a:spcPts val="0"/>
              </a:spcAft>
              <a:buSzPts val="2800"/>
              <a:buNone/>
              <a:defRPr>
                <a:latin typeface="Poppins"/>
                <a:ea typeface="Poppins"/>
                <a:cs typeface="Poppins"/>
                <a:sym typeface="Poppins"/>
              </a:defRPr>
            </a:lvl7pPr>
            <a:lvl8pPr lvl="7">
              <a:spcBef>
                <a:spcPts val="0"/>
              </a:spcBef>
              <a:spcAft>
                <a:spcPts val="0"/>
              </a:spcAft>
              <a:buSzPts val="2800"/>
              <a:buNone/>
              <a:defRPr>
                <a:latin typeface="Poppins"/>
                <a:ea typeface="Poppins"/>
                <a:cs typeface="Poppins"/>
                <a:sym typeface="Poppins"/>
              </a:defRPr>
            </a:lvl8pPr>
            <a:lvl9pPr lvl="8">
              <a:spcBef>
                <a:spcPts val="0"/>
              </a:spcBef>
              <a:spcAft>
                <a:spcPts val="0"/>
              </a:spcAft>
              <a:buSzPts val="2800"/>
              <a:buNone/>
              <a:defRPr>
                <a:latin typeface="Poppins"/>
                <a:ea typeface="Poppins"/>
                <a:cs typeface="Poppins"/>
                <a:sym typeface="Poppins"/>
              </a:defRPr>
            </a:lvl9pPr>
          </a:lstStyle>
          <a:p>
            <a:endParaRPr/>
          </a:p>
        </p:txBody>
      </p:sp>
    </p:spTree>
    <p:extLst>
      <p:ext uri="{BB962C8B-B14F-4D97-AF65-F5344CB8AC3E}">
        <p14:creationId xmlns:p14="http://schemas.microsoft.com/office/powerpoint/2010/main" val="64620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INK">
  <p:cSld name="Section title and description PINK">
    <p:spTree>
      <p:nvGrpSpPr>
        <p:cNvPr id="1" name="Shape 129"/>
        <p:cNvGrpSpPr/>
        <p:nvPr/>
      </p:nvGrpSpPr>
      <p:grpSpPr>
        <a:xfrm>
          <a:off x="0" y="0"/>
          <a:ext cx="0" cy="0"/>
          <a:chOff x="0" y="0"/>
          <a:chExt cx="0" cy="0"/>
        </a:xfrm>
      </p:grpSpPr>
      <p:sp>
        <p:nvSpPr>
          <p:cNvPr id="130" name="Google Shape;130;p2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2"/>
              </a:buClr>
              <a:buSzPts val="3600"/>
              <a:buNone/>
              <a:defRPr sz="3600">
                <a:solidFill>
                  <a:schemeClr val="l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2" name="Google Shape;132;p2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434343"/>
              </a:buClr>
              <a:buSzPts val="2100"/>
              <a:buFont typeface="Montserrat"/>
              <a:buNone/>
              <a:defRPr sz="2100">
                <a:solidFill>
                  <a:srgbClr val="434343"/>
                </a:solidFill>
                <a:latin typeface="Montserrat"/>
                <a:ea typeface="Montserrat"/>
                <a:cs typeface="Montserrat"/>
                <a:sym typeface="Montserrat"/>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3" name="Google Shape;133;p2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34" name="Google Shape;13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193998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ide title - 2 column - GRAY">
  <p:cSld name="Side title - 2 column - GRAY">
    <p:spTree>
      <p:nvGrpSpPr>
        <p:cNvPr id="1" name="Shape 57"/>
        <p:cNvGrpSpPr/>
        <p:nvPr/>
      </p:nvGrpSpPr>
      <p:grpSpPr>
        <a:xfrm>
          <a:off x="0" y="0"/>
          <a:ext cx="0" cy="0"/>
          <a:chOff x="0" y="0"/>
          <a:chExt cx="0" cy="0"/>
        </a:xfrm>
      </p:grpSpPr>
      <p:sp>
        <p:nvSpPr>
          <p:cNvPr id="58" name="Google Shape;5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59" name="Google Shape;59;p9"/>
          <p:cNvCxnSpPr/>
          <p:nvPr/>
        </p:nvCxnSpPr>
        <p:spPr>
          <a:xfrm>
            <a:off x="903400" y="463925"/>
            <a:ext cx="0" cy="4728300"/>
          </a:xfrm>
          <a:prstGeom prst="straightConnector1">
            <a:avLst/>
          </a:prstGeom>
          <a:noFill/>
          <a:ln w="28575" cap="flat" cmpd="sng">
            <a:solidFill>
              <a:schemeClr val="lt2"/>
            </a:solidFill>
            <a:prstDash val="solid"/>
            <a:round/>
            <a:headEnd type="none" w="med" len="med"/>
            <a:tailEnd type="none" w="med" len="med"/>
          </a:ln>
        </p:spPr>
      </p:cxnSp>
      <p:sp>
        <p:nvSpPr>
          <p:cNvPr id="60" name="Google Shape;60;p9"/>
          <p:cNvSpPr txBox="1">
            <a:spLocks noGrp="1"/>
          </p:cNvSpPr>
          <p:nvPr>
            <p:ph type="title"/>
          </p:nvPr>
        </p:nvSpPr>
        <p:spPr>
          <a:xfrm rot="-5400000">
            <a:off x="-1602575" y="2280125"/>
            <a:ext cx="4248600" cy="516000"/>
          </a:xfrm>
          <a:prstGeom prst="rect">
            <a:avLst/>
          </a:prstGeom>
        </p:spPr>
        <p:txBody>
          <a:bodyPr spcFirstLastPara="1" wrap="square" lIns="91425" tIns="91425" rIns="91425" bIns="91425" anchor="t" anchorCtr="0">
            <a:normAutofit/>
          </a:bodyPr>
          <a:lstStyle>
            <a:lvl1pPr lvl="0" algn="r" rtl="0">
              <a:spcBef>
                <a:spcPts val="0"/>
              </a:spcBef>
              <a:spcAft>
                <a:spcPts val="0"/>
              </a:spcAft>
              <a:buClr>
                <a:srgbClr val="005F83"/>
              </a:buClr>
              <a:buSzPts val="2100"/>
              <a:buNone/>
              <a:defRPr sz="2100">
                <a:solidFill>
                  <a:srgbClr val="005F83"/>
                </a:solidFill>
              </a:defRPr>
            </a:lvl1pPr>
            <a:lvl2pPr lvl="1" algn="r" rtl="0">
              <a:spcBef>
                <a:spcPts val="0"/>
              </a:spcBef>
              <a:spcAft>
                <a:spcPts val="0"/>
              </a:spcAft>
              <a:buSzPts val="2300"/>
              <a:buFont typeface="Poppins ExtraLight"/>
              <a:buNone/>
              <a:defRPr sz="2300">
                <a:latin typeface="Poppins ExtraLight"/>
                <a:ea typeface="Poppins ExtraLight"/>
                <a:cs typeface="Poppins ExtraLight"/>
                <a:sym typeface="Poppins ExtraLight"/>
              </a:defRPr>
            </a:lvl2pPr>
            <a:lvl3pPr lvl="2" algn="r" rtl="0">
              <a:spcBef>
                <a:spcPts val="0"/>
              </a:spcBef>
              <a:spcAft>
                <a:spcPts val="0"/>
              </a:spcAft>
              <a:buSzPts val="2300"/>
              <a:buFont typeface="Poppins ExtraLight"/>
              <a:buNone/>
              <a:defRPr sz="2300">
                <a:latin typeface="Poppins ExtraLight"/>
                <a:ea typeface="Poppins ExtraLight"/>
                <a:cs typeface="Poppins ExtraLight"/>
                <a:sym typeface="Poppins ExtraLight"/>
              </a:defRPr>
            </a:lvl3pPr>
            <a:lvl4pPr lvl="3" algn="r" rtl="0">
              <a:spcBef>
                <a:spcPts val="0"/>
              </a:spcBef>
              <a:spcAft>
                <a:spcPts val="0"/>
              </a:spcAft>
              <a:buSzPts val="2300"/>
              <a:buFont typeface="Poppins ExtraLight"/>
              <a:buNone/>
              <a:defRPr sz="2300">
                <a:latin typeface="Poppins ExtraLight"/>
                <a:ea typeface="Poppins ExtraLight"/>
                <a:cs typeface="Poppins ExtraLight"/>
                <a:sym typeface="Poppins ExtraLight"/>
              </a:defRPr>
            </a:lvl4pPr>
            <a:lvl5pPr lvl="4" algn="r" rtl="0">
              <a:spcBef>
                <a:spcPts val="0"/>
              </a:spcBef>
              <a:spcAft>
                <a:spcPts val="0"/>
              </a:spcAft>
              <a:buSzPts val="2300"/>
              <a:buFont typeface="Poppins ExtraLight"/>
              <a:buNone/>
              <a:defRPr sz="2300">
                <a:latin typeface="Poppins ExtraLight"/>
                <a:ea typeface="Poppins ExtraLight"/>
                <a:cs typeface="Poppins ExtraLight"/>
                <a:sym typeface="Poppins ExtraLight"/>
              </a:defRPr>
            </a:lvl5pPr>
            <a:lvl6pPr lvl="5" algn="r" rtl="0">
              <a:spcBef>
                <a:spcPts val="0"/>
              </a:spcBef>
              <a:spcAft>
                <a:spcPts val="0"/>
              </a:spcAft>
              <a:buSzPts val="2300"/>
              <a:buFont typeface="Poppins ExtraLight"/>
              <a:buNone/>
              <a:defRPr sz="2300">
                <a:latin typeface="Poppins ExtraLight"/>
                <a:ea typeface="Poppins ExtraLight"/>
                <a:cs typeface="Poppins ExtraLight"/>
                <a:sym typeface="Poppins ExtraLight"/>
              </a:defRPr>
            </a:lvl6pPr>
            <a:lvl7pPr lvl="6" algn="r" rtl="0">
              <a:spcBef>
                <a:spcPts val="0"/>
              </a:spcBef>
              <a:spcAft>
                <a:spcPts val="0"/>
              </a:spcAft>
              <a:buSzPts val="2300"/>
              <a:buFont typeface="Poppins ExtraLight"/>
              <a:buNone/>
              <a:defRPr sz="2300">
                <a:latin typeface="Poppins ExtraLight"/>
                <a:ea typeface="Poppins ExtraLight"/>
                <a:cs typeface="Poppins ExtraLight"/>
                <a:sym typeface="Poppins ExtraLight"/>
              </a:defRPr>
            </a:lvl7pPr>
            <a:lvl8pPr lvl="7" algn="r" rtl="0">
              <a:spcBef>
                <a:spcPts val="0"/>
              </a:spcBef>
              <a:spcAft>
                <a:spcPts val="0"/>
              </a:spcAft>
              <a:buSzPts val="2300"/>
              <a:buFont typeface="Poppins ExtraLight"/>
              <a:buNone/>
              <a:defRPr sz="2300">
                <a:latin typeface="Poppins ExtraLight"/>
                <a:ea typeface="Poppins ExtraLight"/>
                <a:cs typeface="Poppins ExtraLight"/>
                <a:sym typeface="Poppins ExtraLight"/>
              </a:defRPr>
            </a:lvl8pPr>
            <a:lvl9pPr lvl="8" algn="r" rtl="0">
              <a:spcBef>
                <a:spcPts val="0"/>
              </a:spcBef>
              <a:spcAft>
                <a:spcPts val="0"/>
              </a:spcAft>
              <a:buSzPts val="2300"/>
              <a:buFont typeface="Poppins ExtraLight"/>
              <a:buNone/>
              <a:defRPr sz="2300">
                <a:latin typeface="Poppins ExtraLight"/>
                <a:ea typeface="Poppins ExtraLight"/>
                <a:cs typeface="Poppins ExtraLight"/>
                <a:sym typeface="Poppins ExtraLight"/>
              </a:defRPr>
            </a:lvl9pPr>
          </a:lstStyle>
          <a:p>
            <a:endParaRPr dirty="0"/>
          </a:p>
        </p:txBody>
      </p:sp>
      <p:sp>
        <p:nvSpPr>
          <p:cNvPr id="61" name="Google Shape;61;p9"/>
          <p:cNvSpPr txBox="1">
            <a:spLocks noGrp="1"/>
          </p:cNvSpPr>
          <p:nvPr>
            <p:ph type="body" idx="1"/>
          </p:nvPr>
        </p:nvSpPr>
        <p:spPr>
          <a:xfrm>
            <a:off x="1266975" y="464375"/>
            <a:ext cx="3256200" cy="4139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rgbClr val="434343"/>
              </a:buClr>
              <a:buSzPts val="1800"/>
              <a:buChar char="●"/>
              <a:defRPr>
                <a:solidFill>
                  <a:srgbClr val="434343"/>
                </a:solidFill>
              </a:defRPr>
            </a:lvl1pPr>
            <a:lvl2pPr marL="914400" lvl="1" indent="-317500" rtl="0">
              <a:spcBef>
                <a:spcPts val="0"/>
              </a:spcBef>
              <a:spcAft>
                <a:spcPts val="0"/>
              </a:spcAft>
              <a:buClr>
                <a:srgbClr val="434343"/>
              </a:buClr>
              <a:buSzPts val="1400"/>
              <a:buChar char="○"/>
              <a:defRPr>
                <a:solidFill>
                  <a:srgbClr val="434343"/>
                </a:solidFill>
              </a:defRPr>
            </a:lvl2pPr>
            <a:lvl3pPr marL="1371600" lvl="2" indent="-317500" rtl="0">
              <a:spcBef>
                <a:spcPts val="0"/>
              </a:spcBef>
              <a:spcAft>
                <a:spcPts val="0"/>
              </a:spcAft>
              <a:buClr>
                <a:srgbClr val="434343"/>
              </a:buClr>
              <a:buSzPts val="1400"/>
              <a:buChar char="■"/>
              <a:defRPr>
                <a:solidFill>
                  <a:srgbClr val="434343"/>
                </a:solidFill>
              </a:defRPr>
            </a:lvl3pPr>
            <a:lvl4pPr marL="1828800" lvl="3" indent="-317500" rtl="0">
              <a:spcBef>
                <a:spcPts val="0"/>
              </a:spcBef>
              <a:spcAft>
                <a:spcPts val="0"/>
              </a:spcAft>
              <a:buClr>
                <a:srgbClr val="434343"/>
              </a:buClr>
              <a:buSzPts val="1400"/>
              <a:buChar char="●"/>
              <a:defRPr>
                <a:solidFill>
                  <a:srgbClr val="434343"/>
                </a:solidFill>
              </a:defRPr>
            </a:lvl4pPr>
            <a:lvl5pPr marL="2286000" lvl="4" indent="-317500" rtl="0">
              <a:spcBef>
                <a:spcPts val="0"/>
              </a:spcBef>
              <a:spcAft>
                <a:spcPts val="0"/>
              </a:spcAft>
              <a:buClr>
                <a:srgbClr val="434343"/>
              </a:buClr>
              <a:buSzPts val="1400"/>
              <a:buChar char="○"/>
              <a:defRPr>
                <a:solidFill>
                  <a:srgbClr val="434343"/>
                </a:solidFill>
              </a:defRPr>
            </a:lvl5pPr>
            <a:lvl6pPr marL="2743200" lvl="5" indent="-317500" rtl="0">
              <a:spcBef>
                <a:spcPts val="0"/>
              </a:spcBef>
              <a:spcAft>
                <a:spcPts val="0"/>
              </a:spcAft>
              <a:buClr>
                <a:srgbClr val="434343"/>
              </a:buClr>
              <a:buSzPts val="1400"/>
              <a:buChar char="■"/>
              <a:defRPr>
                <a:solidFill>
                  <a:srgbClr val="434343"/>
                </a:solidFill>
              </a:defRPr>
            </a:lvl6pPr>
            <a:lvl7pPr marL="3200400" lvl="6" indent="-317500" rtl="0">
              <a:spcBef>
                <a:spcPts val="0"/>
              </a:spcBef>
              <a:spcAft>
                <a:spcPts val="0"/>
              </a:spcAft>
              <a:buClr>
                <a:srgbClr val="434343"/>
              </a:buClr>
              <a:buSzPts val="1400"/>
              <a:buChar char="●"/>
              <a:defRPr>
                <a:solidFill>
                  <a:srgbClr val="434343"/>
                </a:solidFill>
              </a:defRPr>
            </a:lvl7pPr>
            <a:lvl8pPr marL="3657600" lvl="7" indent="-317500" rtl="0">
              <a:spcBef>
                <a:spcPts val="0"/>
              </a:spcBef>
              <a:spcAft>
                <a:spcPts val="0"/>
              </a:spcAft>
              <a:buClr>
                <a:srgbClr val="434343"/>
              </a:buClr>
              <a:buSzPts val="1400"/>
              <a:buChar char="○"/>
              <a:defRPr>
                <a:solidFill>
                  <a:srgbClr val="434343"/>
                </a:solidFill>
              </a:defRPr>
            </a:lvl8pPr>
            <a:lvl9pPr marL="4114800" lvl="8" indent="-317500" rtl="0">
              <a:spcBef>
                <a:spcPts val="0"/>
              </a:spcBef>
              <a:spcAft>
                <a:spcPts val="0"/>
              </a:spcAft>
              <a:buClr>
                <a:srgbClr val="434343"/>
              </a:buClr>
              <a:buSzPts val="1400"/>
              <a:buChar char="■"/>
              <a:defRPr>
                <a:solidFill>
                  <a:srgbClr val="434343"/>
                </a:solidFill>
              </a:defRPr>
            </a:lvl9pPr>
          </a:lstStyle>
          <a:p>
            <a:endParaRPr/>
          </a:p>
        </p:txBody>
      </p:sp>
      <p:sp>
        <p:nvSpPr>
          <p:cNvPr id="62" name="Google Shape;62;p9"/>
          <p:cNvSpPr txBox="1">
            <a:spLocks noGrp="1"/>
          </p:cNvSpPr>
          <p:nvPr>
            <p:ph type="body" idx="2"/>
          </p:nvPr>
        </p:nvSpPr>
        <p:spPr>
          <a:xfrm>
            <a:off x="5056450" y="464375"/>
            <a:ext cx="3256200" cy="41391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rgbClr val="434343"/>
              </a:buClr>
              <a:buSzPts val="1800"/>
              <a:buChar char="●"/>
              <a:defRPr>
                <a:solidFill>
                  <a:srgbClr val="434343"/>
                </a:solidFill>
              </a:defRPr>
            </a:lvl1pPr>
            <a:lvl2pPr marL="914400" lvl="1" indent="-317500" rtl="0">
              <a:spcBef>
                <a:spcPts val="0"/>
              </a:spcBef>
              <a:spcAft>
                <a:spcPts val="0"/>
              </a:spcAft>
              <a:buClr>
                <a:srgbClr val="434343"/>
              </a:buClr>
              <a:buSzPts val="1400"/>
              <a:buChar char="○"/>
              <a:defRPr>
                <a:solidFill>
                  <a:srgbClr val="434343"/>
                </a:solidFill>
              </a:defRPr>
            </a:lvl2pPr>
            <a:lvl3pPr marL="1371600" lvl="2" indent="-317500" rtl="0">
              <a:spcBef>
                <a:spcPts val="0"/>
              </a:spcBef>
              <a:spcAft>
                <a:spcPts val="0"/>
              </a:spcAft>
              <a:buClr>
                <a:srgbClr val="434343"/>
              </a:buClr>
              <a:buSzPts val="1400"/>
              <a:buChar char="■"/>
              <a:defRPr>
                <a:solidFill>
                  <a:srgbClr val="434343"/>
                </a:solidFill>
              </a:defRPr>
            </a:lvl3pPr>
            <a:lvl4pPr marL="1828800" lvl="3" indent="-317500" rtl="0">
              <a:spcBef>
                <a:spcPts val="0"/>
              </a:spcBef>
              <a:spcAft>
                <a:spcPts val="0"/>
              </a:spcAft>
              <a:buClr>
                <a:srgbClr val="434343"/>
              </a:buClr>
              <a:buSzPts val="1400"/>
              <a:buChar char="●"/>
              <a:defRPr>
                <a:solidFill>
                  <a:srgbClr val="434343"/>
                </a:solidFill>
              </a:defRPr>
            </a:lvl4pPr>
            <a:lvl5pPr marL="2286000" lvl="4" indent="-317500" rtl="0">
              <a:spcBef>
                <a:spcPts val="0"/>
              </a:spcBef>
              <a:spcAft>
                <a:spcPts val="0"/>
              </a:spcAft>
              <a:buClr>
                <a:srgbClr val="434343"/>
              </a:buClr>
              <a:buSzPts val="1400"/>
              <a:buChar char="○"/>
              <a:defRPr>
                <a:solidFill>
                  <a:srgbClr val="434343"/>
                </a:solidFill>
              </a:defRPr>
            </a:lvl5pPr>
            <a:lvl6pPr marL="2743200" lvl="5" indent="-317500" rtl="0">
              <a:spcBef>
                <a:spcPts val="0"/>
              </a:spcBef>
              <a:spcAft>
                <a:spcPts val="0"/>
              </a:spcAft>
              <a:buClr>
                <a:srgbClr val="434343"/>
              </a:buClr>
              <a:buSzPts val="1400"/>
              <a:buChar char="■"/>
              <a:defRPr>
                <a:solidFill>
                  <a:srgbClr val="434343"/>
                </a:solidFill>
              </a:defRPr>
            </a:lvl6pPr>
            <a:lvl7pPr marL="3200400" lvl="6" indent="-317500" rtl="0">
              <a:spcBef>
                <a:spcPts val="0"/>
              </a:spcBef>
              <a:spcAft>
                <a:spcPts val="0"/>
              </a:spcAft>
              <a:buClr>
                <a:srgbClr val="434343"/>
              </a:buClr>
              <a:buSzPts val="1400"/>
              <a:buChar char="●"/>
              <a:defRPr>
                <a:solidFill>
                  <a:srgbClr val="434343"/>
                </a:solidFill>
              </a:defRPr>
            </a:lvl7pPr>
            <a:lvl8pPr marL="3657600" lvl="7" indent="-317500" rtl="0">
              <a:spcBef>
                <a:spcPts val="0"/>
              </a:spcBef>
              <a:spcAft>
                <a:spcPts val="0"/>
              </a:spcAft>
              <a:buClr>
                <a:srgbClr val="434343"/>
              </a:buClr>
              <a:buSzPts val="1400"/>
              <a:buChar char="○"/>
              <a:defRPr>
                <a:solidFill>
                  <a:srgbClr val="434343"/>
                </a:solidFill>
              </a:defRPr>
            </a:lvl8pPr>
            <a:lvl9pPr marL="4114800" lvl="8" indent="-317500" rtl="0">
              <a:spcBef>
                <a:spcPts val="0"/>
              </a:spcBef>
              <a:spcAft>
                <a:spcPts val="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843402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1" name="Google Shape;11;p2"/>
          <p:cNvPicPr preferRelativeResize="0"/>
          <p:nvPr/>
        </p:nvPicPr>
        <p:blipFill rotWithShape="1">
          <a:blip r:embed="rId2">
            <a:alphaModFix/>
          </a:blip>
          <a:srcRect t="7798" b="7806"/>
          <a:stretch/>
        </p:blipFill>
        <p:spPr>
          <a:xfrm>
            <a:off x="0" y="0"/>
            <a:ext cx="9144003" cy="5143501"/>
          </a:xfrm>
          <a:prstGeom prst="rect">
            <a:avLst/>
          </a:prstGeom>
          <a:noFill/>
          <a:ln>
            <a:noFill/>
          </a:ln>
        </p:spPr>
      </p:pic>
      <p:sp>
        <p:nvSpPr>
          <p:cNvPr id="12" name="Google Shape;12;p2"/>
          <p:cNvSpPr/>
          <p:nvPr/>
        </p:nvSpPr>
        <p:spPr>
          <a:xfrm rot="10800000">
            <a:off x="0" y="-60725"/>
            <a:ext cx="9144000" cy="5241000"/>
          </a:xfrm>
          <a:prstGeom prst="rect">
            <a:avLst/>
          </a:prstGeom>
          <a:gradFill>
            <a:gsLst>
              <a:gs pos="0">
                <a:schemeClr val="lt1"/>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title"/>
          </p:nvPr>
        </p:nvSpPr>
        <p:spPr>
          <a:xfrm>
            <a:off x="768200" y="2717425"/>
            <a:ext cx="6948300" cy="59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Font typeface="Montserrat"/>
              <a:buNone/>
              <a:defRPr sz="3000" b="1">
                <a:latin typeface="Montserrat"/>
                <a:ea typeface="Montserrat"/>
                <a:cs typeface="Montserrat"/>
                <a:sym typeface="Montserrat"/>
              </a:defRPr>
            </a:lvl1pPr>
            <a:lvl2pPr lvl="1" rtl="0">
              <a:spcBef>
                <a:spcPts val="0"/>
              </a:spcBef>
              <a:spcAft>
                <a:spcPts val="0"/>
              </a:spcAft>
              <a:buSzPts val="3000"/>
              <a:buFont typeface="Arvo"/>
              <a:buNone/>
              <a:defRPr sz="3000" b="1">
                <a:latin typeface="Arvo"/>
                <a:ea typeface="Arvo"/>
                <a:cs typeface="Arvo"/>
                <a:sym typeface="Arvo"/>
              </a:defRPr>
            </a:lvl2pPr>
            <a:lvl3pPr lvl="2" rtl="0">
              <a:spcBef>
                <a:spcPts val="0"/>
              </a:spcBef>
              <a:spcAft>
                <a:spcPts val="0"/>
              </a:spcAft>
              <a:buSzPts val="3000"/>
              <a:buFont typeface="Arvo"/>
              <a:buNone/>
              <a:defRPr sz="3000" b="1">
                <a:latin typeface="Arvo"/>
                <a:ea typeface="Arvo"/>
                <a:cs typeface="Arvo"/>
                <a:sym typeface="Arvo"/>
              </a:defRPr>
            </a:lvl3pPr>
            <a:lvl4pPr lvl="3" rtl="0">
              <a:spcBef>
                <a:spcPts val="0"/>
              </a:spcBef>
              <a:spcAft>
                <a:spcPts val="0"/>
              </a:spcAft>
              <a:buSzPts val="3000"/>
              <a:buFont typeface="Arvo"/>
              <a:buNone/>
              <a:defRPr sz="3000" b="1">
                <a:latin typeface="Arvo"/>
                <a:ea typeface="Arvo"/>
                <a:cs typeface="Arvo"/>
                <a:sym typeface="Arvo"/>
              </a:defRPr>
            </a:lvl4pPr>
            <a:lvl5pPr lvl="4" rtl="0">
              <a:spcBef>
                <a:spcPts val="0"/>
              </a:spcBef>
              <a:spcAft>
                <a:spcPts val="0"/>
              </a:spcAft>
              <a:buSzPts val="3000"/>
              <a:buFont typeface="Arvo"/>
              <a:buNone/>
              <a:defRPr sz="3000" b="1">
                <a:latin typeface="Arvo"/>
                <a:ea typeface="Arvo"/>
                <a:cs typeface="Arvo"/>
                <a:sym typeface="Arvo"/>
              </a:defRPr>
            </a:lvl5pPr>
            <a:lvl6pPr lvl="5" rtl="0">
              <a:spcBef>
                <a:spcPts val="0"/>
              </a:spcBef>
              <a:spcAft>
                <a:spcPts val="0"/>
              </a:spcAft>
              <a:buSzPts val="3000"/>
              <a:buFont typeface="Arvo"/>
              <a:buNone/>
              <a:defRPr sz="3000" b="1">
                <a:latin typeface="Arvo"/>
                <a:ea typeface="Arvo"/>
                <a:cs typeface="Arvo"/>
                <a:sym typeface="Arvo"/>
              </a:defRPr>
            </a:lvl6pPr>
            <a:lvl7pPr lvl="6" rtl="0">
              <a:spcBef>
                <a:spcPts val="0"/>
              </a:spcBef>
              <a:spcAft>
                <a:spcPts val="0"/>
              </a:spcAft>
              <a:buSzPts val="3000"/>
              <a:buFont typeface="Arvo"/>
              <a:buNone/>
              <a:defRPr sz="3000" b="1">
                <a:latin typeface="Arvo"/>
                <a:ea typeface="Arvo"/>
                <a:cs typeface="Arvo"/>
                <a:sym typeface="Arvo"/>
              </a:defRPr>
            </a:lvl7pPr>
            <a:lvl8pPr lvl="7" rtl="0">
              <a:spcBef>
                <a:spcPts val="0"/>
              </a:spcBef>
              <a:spcAft>
                <a:spcPts val="0"/>
              </a:spcAft>
              <a:buSzPts val="3000"/>
              <a:buFont typeface="Arvo"/>
              <a:buNone/>
              <a:defRPr sz="3000" b="1">
                <a:latin typeface="Arvo"/>
                <a:ea typeface="Arvo"/>
                <a:cs typeface="Arvo"/>
                <a:sym typeface="Arvo"/>
              </a:defRPr>
            </a:lvl8pPr>
            <a:lvl9pPr lvl="8" rtl="0">
              <a:spcBef>
                <a:spcPts val="0"/>
              </a:spcBef>
              <a:spcAft>
                <a:spcPts val="0"/>
              </a:spcAft>
              <a:buSzPts val="3000"/>
              <a:buFont typeface="Arvo"/>
              <a:buNone/>
              <a:defRPr sz="3000" b="1">
                <a:latin typeface="Arvo"/>
                <a:ea typeface="Arvo"/>
                <a:cs typeface="Arvo"/>
                <a:sym typeface="Arvo"/>
              </a:defRPr>
            </a:lvl9pPr>
          </a:lstStyle>
          <a:p>
            <a:endParaRPr/>
          </a:p>
        </p:txBody>
      </p:sp>
      <p:sp>
        <p:nvSpPr>
          <p:cNvPr id="14" name="Google Shape;14;p2"/>
          <p:cNvSpPr txBox="1">
            <a:spLocks noGrp="1"/>
          </p:cNvSpPr>
          <p:nvPr>
            <p:ph type="subTitle" idx="1"/>
          </p:nvPr>
        </p:nvSpPr>
        <p:spPr>
          <a:xfrm>
            <a:off x="768200" y="3279225"/>
            <a:ext cx="3950100" cy="447300"/>
          </a:xfrm>
          <a:prstGeom prst="rect">
            <a:avLst/>
          </a:prstGeom>
        </p:spPr>
        <p:txBody>
          <a:bodyPr spcFirstLastPara="1" wrap="square" lIns="91425" tIns="91425" rIns="91425" bIns="91425" anchor="t" anchorCtr="0">
            <a:normAutofit/>
          </a:bodyPr>
          <a:lstStyle>
            <a:lvl1pPr lvl="0" rtl="0">
              <a:spcBef>
                <a:spcPts val="0"/>
              </a:spcBef>
              <a:spcAft>
                <a:spcPts val="0"/>
              </a:spcAft>
              <a:buSzPts val="1800"/>
              <a:buFont typeface="Montserrat"/>
              <a:buNone/>
              <a:defRPr>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5" name="Google Shape;15;p2"/>
          <p:cNvPicPr preferRelativeResize="0"/>
          <p:nvPr/>
        </p:nvPicPr>
        <p:blipFill>
          <a:blip r:embed="rId3">
            <a:alphaModFix/>
          </a:blip>
          <a:stretch>
            <a:fillRect/>
          </a:stretch>
        </p:blipFill>
        <p:spPr>
          <a:xfrm>
            <a:off x="6943729" y="3972425"/>
            <a:ext cx="1874271" cy="590400"/>
          </a:xfrm>
          <a:prstGeom prst="rect">
            <a:avLst/>
          </a:prstGeom>
          <a:noFill/>
          <a:ln>
            <a:noFill/>
          </a:ln>
        </p:spPr>
      </p:pic>
    </p:spTree>
    <p:extLst>
      <p:ext uri="{BB962C8B-B14F-4D97-AF65-F5344CB8AC3E}">
        <p14:creationId xmlns:p14="http://schemas.microsoft.com/office/powerpoint/2010/main" val="162336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E1C33"/>
              </a:buClr>
              <a:buSzPts val="2800"/>
              <a:buFont typeface="Montserrat"/>
              <a:buNone/>
              <a:defRPr sz="2800" b="1">
                <a:solidFill>
                  <a:srgbClr val="0E1C33"/>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0E1C33"/>
              </a:buClr>
              <a:buSzPts val="1800"/>
              <a:buFont typeface="Franklin Gothic"/>
              <a:buChar char="●"/>
              <a:defRPr sz="1800">
                <a:solidFill>
                  <a:srgbClr val="0E1C33"/>
                </a:solidFill>
                <a:latin typeface="Franklin Gothic"/>
                <a:ea typeface="Franklin Gothic"/>
                <a:cs typeface="Franklin Gothic"/>
                <a:sym typeface="Franklin Gothic"/>
              </a:defRPr>
            </a:lvl1pPr>
            <a:lvl2pPr marL="914400" lvl="1" indent="-317500">
              <a:lnSpc>
                <a:spcPct val="115000"/>
              </a:lnSpc>
              <a:spcBef>
                <a:spcPts val="0"/>
              </a:spcBef>
              <a:spcAft>
                <a:spcPts val="0"/>
              </a:spcAft>
              <a:buClr>
                <a:srgbClr val="0E1C33"/>
              </a:buClr>
              <a:buSzPts val="1400"/>
              <a:buFont typeface="Franklin Gothic"/>
              <a:buChar char="○"/>
              <a:defRPr>
                <a:solidFill>
                  <a:srgbClr val="0E1C33"/>
                </a:solidFill>
                <a:latin typeface="Franklin Gothic"/>
                <a:ea typeface="Franklin Gothic"/>
                <a:cs typeface="Franklin Gothic"/>
                <a:sym typeface="Franklin Gothic"/>
              </a:defRPr>
            </a:lvl2pPr>
            <a:lvl3pPr marL="1371600" lvl="2" indent="-317500">
              <a:lnSpc>
                <a:spcPct val="115000"/>
              </a:lnSpc>
              <a:spcBef>
                <a:spcPts val="0"/>
              </a:spcBef>
              <a:spcAft>
                <a:spcPts val="0"/>
              </a:spcAft>
              <a:buClr>
                <a:srgbClr val="0E1C33"/>
              </a:buClr>
              <a:buSzPts val="1400"/>
              <a:buFont typeface="Franklin Gothic"/>
              <a:buChar char="■"/>
              <a:defRPr>
                <a:solidFill>
                  <a:srgbClr val="0E1C33"/>
                </a:solidFill>
                <a:latin typeface="Franklin Gothic"/>
                <a:ea typeface="Franklin Gothic"/>
                <a:cs typeface="Franklin Gothic"/>
                <a:sym typeface="Franklin Gothic"/>
              </a:defRPr>
            </a:lvl3pPr>
            <a:lvl4pPr marL="1828800" lvl="3" indent="-317500">
              <a:lnSpc>
                <a:spcPct val="115000"/>
              </a:lnSpc>
              <a:spcBef>
                <a:spcPts val="0"/>
              </a:spcBef>
              <a:spcAft>
                <a:spcPts val="0"/>
              </a:spcAft>
              <a:buClr>
                <a:srgbClr val="0E1C33"/>
              </a:buClr>
              <a:buSzPts val="1400"/>
              <a:buFont typeface="Franklin Gothic"/>
              <a:buChar char="●"/>
              <a:defRPr>
                <a:solidFill>
                  <a:srgbClr val="0E1C33"/>
                </a:solidFill>
                <a:latin typeface="Franklin Gothic"/>
                <a:ea typeface="Franklin Gothic"/>
                <a:cs typeface="Franklin Gothic"/>
                <a:sym typeface="Franklin Gothic"/>
              </a:defRPr>
            </a:lvl4pPr>
            <a:lvl5pPr marL="2286000" lvl="4" indent="-317500">
              <a:lnSpc>
                <a:spcPct val="115000"/>
              </a:lnSpc>
              <a:spcBef>
                <a:spcPts val="0"/>
              </a:spcBef>
              <a:spcAft>
                <a:spcPts val="0"/>
              </a:spcAft>
              <a:buClr>
                <a:srgbClr val="0E1C33"/>
              </a:buClr>
              <a:buSzPts val="1400"/>
              <a:buFont typeface="Franklin Gothic"/>
              <a:buChar char="○"/>
              <a:defRPr>
                <a:solidFill>
                  <a:srgbClr val="0E1C33"/>
                </a:solidFill>
                <a:latin typeface="Franklin Gothic"/>
                <a:ea typeface="Franklin Gothic"/>
                <a:cs typeface="Franklin Gothic"/>
                <a:sym typeface="Franklin Gothic"/>
              </a:defRPr>
            </a:lvl5pPr>
            <a:lvl6pPr marL="2743200" lvl="5" indent="-317500">
              <a:lnSpc>
                <a:spcPct val="115000"/>
              </a:lnSpc>
              <a:spcBef>
                <a:spcPts val="0"/>
              </a:spcBef>
              <a:spcAft>
                <a:spcPts val="0"/>
              </a:spcAft>
              <a:buClr>
                <a:srgbClr val="0E1C33"/>
              </a:buClr>
              <a:buSzPts val="1400"/>
              <a:buFont typeface="Franklin Gothic"/>
              <a:buChar char="■"/>
              <a:defRPr>
                <a:solidFill>
                  <a:srgbClr val="0E1C33"/>
                </a:solidFill>
                <a:latin typeface="Franklin Gothic"/>
                <a:ea typeface="Franklin Gothic"/>
                <a:cs typeface="Franklin Gothic"/>
                <a:sym typeface="Franklin Gothic"/>
              </a:defRPr>
            </a:lvl6pPr>
            <a:lvl7pPr marL="3200400" lvl="6" indent="-317500">
              <a:lnSpc>
                <a:spcPct val="115000"/>
              </a:lnSpc>
              <a:spcBef>
                <a:spcPts val="0"/>
              </a:spcBef>
              <a:spcAft>
                <a:spcPts val="0"/>
              </a:spcAft>
              <a:buClr>
                <a:srgbClr val="0E1C33"/>
              </a:buClr>
              <a:buSzPts val="1400"/>
              <a:buFont typeface="Franklin Gothic"/>
              <a:buChar char="●"/>
              <a:defRPr>
                <a:solidFill>
                  <a:srgbClr val="0E1C33"/>
                </a:solidFill>
                <a:latin typeface="Franklin Gothic"/>
                <a:ea typeface="Franklin Gothic"/>
                <a:cs typeface="Franklin Gothic"/>
                <a:sym typeface="Franklin Gothic"/>
              </a:defRPr>
            </a:lvl7pPr>
            <a:lvl8pPr marL="3657600" lvl="7" indent="-317500">
              <a:lnSpc>
                <a:spcPct val="115000"/>
              </a:lnSpc>
              <a:spcBef>
                <a:spcPts val="0"/>
              </a:spcBef>
              <a:spcAft>
                <a:spcPts val="0"/>
              </a:spcAft>
              <a:buClr>
                <a:srgbClr val="0E1C33"/>
              </a:buClr>
              <a:buSzPts val="1400"/>
              <a:buFont typeface="Franklin Gothic"/>
              <a:buChar char="○"/>
              <a:defRPr>
                <a:solidFill>
                  <a:srgbClr val="0E1C33"/>
                </a:solidFill>
                <a:latin typeface="Franklin Gothic"/>
                <a:ea typeface="Franklin Gothic"/>
                <a:cs typeface="Franklin Gothic"/>
                <a:sym typeface="Franklin Gothic"/>
              </a:defRPr>
            </a:lvl8pPr>
            <a:lvl9pPr marL="4114800" lvl="8" indent="-317500">
              <a:lnSpc>
                <a:spcPct val="115000"/>
              </a:lnSpc>
              <a:spcBef>
                <a:spcPts val="0"/>
              </a:spcBef>
              <a:spcAft>
                <a:spcPts val="0"/>
              </a:spcAft>
              <a:buClr>
                <a:srgbClr val="0E1C33"/>
              </a:buClr>
              <a:buSzPts val="1400"/>
              <a:buFont typeface="Franklin Gothic"/>
              <a:buChar char="■"/>
              <a:defRPr>
                <a:solidFill>
                  <a:srgbClr val="0E1C33"/>
                </a:solidFill>
                <a:latin typeface="Franklin Gothic"/>
                <a:ea typeface="Franklin Gothic"/>
                <a:cs typeface="Franklin Gothic"/>
                <a:sym typeface="Franklin Gothic"/>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60" r:id="rId2"/>
    <p:sldLayoutId id="2147483664" r:id="rId3"/>
    <p:sldLayoutId id="2147483682" r:id="rId4"/>
    <p:sldLayoutId id="2147483683"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hyperlink" Target="https://communityconversationswithnacsa.buzzsprout.com/"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courtneyh@qualitycharters.org"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9"/>
          <p:cNvSpPr txBox="1">
            <a:spLocks noGrp="1"/>
          </p:cNvSpPr>
          <p:nvPr>
            <p:ph type="title"/>
          </p:nvPr>
        </p:nvSpPr>
        <p:spPr>
          <a:xfrm>
            <a:off x="725865" y="1797650"/>
            <a:ext cx="6948300" cy="590400"/>
          </a:xfrm>
          <a:prstGeom prst="rect">
            <a:avLst/>
          </a:prstGeom>
        </p:spPr>
        <p:txBody>
          <a:bodyPr spcFirstLastPara="1" wrap="square" lIns="91425" tIns="91425" rIns="91425" bIns="91425" anchor="t" anchorCtr="0">
            <a:normAutofit fontScale="90000"/>
          </a:bodyPr>
          <a:lstStyle/>
          <a:p>
            <a:r>
              <a:rPr lang="en-US" dirty="0"/>
              <a:t>Messaging School Consolidation, Mergers &amp; Closure with Clarity and Care</a:t>
            </a:r>
            <a:br>
              <a:rPr lang="en-US" dirty="0"/>
            </a:br>
            <a:endParaRPr dirty="0"/>
          </a:p>
        </p:txBody>
      </p:sp>
      <p:sp>
        <p:nvSpPr>
          <p:cNvPr id="266" name="Google Shape;266;p49"/>
          <p:cNvSpPr txBox="1">
            <a:spLocks noGrp="1"/>
          </p:cNvSpPr>
          <p:nvPr>
            <p:ph type="subTitle" idx="1"/>
          </p:nvPr>
        </p:nvSpPr>
        <p:spPr>
          <a:xfrm>
            <a:off x="768199" y="3279225"/>
            <a:ext cx="5909699" cy="447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dirty="0"/>
              <a:t>Data-informed messaging for leaders managing school consolidation, mergers and closure</a:t>
            </a:r>
          </a:p>
          <a:p>
            <a:pPr marL="0" indent="0">
              <a:lnSpc>
                <a:spcPct val="114999"/>
              </a:lnSpc>
              <a:spcAft>
                <a:spcPts val="1200"/>
              </a:spcAft>
            </a:pPr>
            <a:r>
              <a:rPr lang="en-US" b="1" dirty="0"/>
              <a:t>Courtney Hughley, VP Communications, NACSA</a:t>
            </a:r>
          </a:p>
        </p:txBody>
      </p:sp>
      <p:sp>
        <p:nvSpPr>
          <p:cNvPr id="267" name="Google Shape;267;p49"/>
          <p:cNvSpPr txBox="1"/>
          <p:nvPr/>
        </p:nvSpPr>
        <p:spPr>
          <a:xfrm>
            <a:off x="2955150" y="4617700"/>
            <a:ext cx="59097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i="1">
                <a:latin typeface="Franklin Gothic"/>
                <a:ea typeface="Franklin Gothic"/>
                <a:cs typeface="Franklin Gothic"/>
                <a:sym typeface="Franklin Gothic"/>
              </a:rPr>
              <a:t>Last Updated: August 2025</a:t>
            </a:r>
            <a:endParaRPr sz="800" i="1">
              <a:latin typeface="Franklin Gothic"/>
              <a:ea typeface="Franklin Gothic"/>
              <a:cs typeface="Franklin Gothic"/>
              <a:sym typeface="Franklin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912CA-FF82-BD99-90CE-F0188354AE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FCF5E0-0866-FF7B-ECE7-BAED8366394E}"/>
              </a:ext>
            </a:extLst>
          </p:cNvPr>
          <p:cNvSpPr>
            <a:spLocks noGrp="1"/>
          </p:cNvSpPr>
          <p:nvPr>
            <p:ph type="title"/>
          </p:nvPr>
        </p:nvSpPr>
        <p:spPr/>
        <p:txBody>
          <a:bodyPr>
            <a:normAutofit fontScale="90000"/>
          </a:bodyPr>
          <a:lstStyle/>
          <a:p>
            <a:r>
              <a:rPr lang="en-US" dirty="0"/>
              <a:t>Purpose</a:t>
            </a:r>
          </a:p>
        </p:txBody>
      </p:sp>
      <p:sp>
        <p:nvSpPr>
          <p:cNvPr id="3" name="Text Placeholder 2">
            <a:extLst>
              <a:ext uri="{FF2B5EF4-FFF2-40B4-BE49-F238E27FC236}">
                <a16:creationId xmlns:a16="http://schemas.microsoft.com/office/drawing/2014/main" id="{08DF5BB3-0E69-1F68-A2BD-173C8E92BC7D}"/>
              </a:ext>
            </a:extLst>
          </p:cNvPr>
          <p:cNvSpPr>
            <a:spLocks noGrp="1"/>
          </p:cNvSpPr>
          <p:nvPr>
            <p:ph type="body" idx="1"/>
          </p:nvPr>
        </p:nvSpPr>
        <p:spPr/>
        <p:txBody>
          <a:bodyPr/>
          <a:lstStyle/>
          <a:p>
            <a:pPr marL="114300" indent="0">
              <a:buNone/>
            </a:pPr>
            <a:r>
              <a:rPr lang="en-US" sz="2000" dirty="0"/>
              <a:t>NACSA set out to learn:</a:t>
            </a:r>
          </a:p>
          <a:p>
            <a:pPr lvl="1"/>
            <a:r>
              <a:rPr lang="en-US" sz="2000" dirty="0"/>
              <a:t>If there was a way to talk about closure that resonates with families and communities; and</a:t>
            </a:r>
          </a:p>
          <a:p>
            <a:pPr lvl="1"/>
            <a:r>
              <a:rPr lang="en-US" sz="2000" dirty="0"/>
              <a:t>If the way we talk about closure impacts their support.</a:t>
            </a:r>
          </a:p>
          <a:p>
            <a:pPr lvl="1"/>
            <a:endParaRPr lang="en-US" sz="1800" dirty="0"/>
          </a:p>
          <a:p>
            <a:pPr marL="139700" indent="0" algn="ctr">
              <a:buNone/>
            </a:pPr>
            <a:r>
              <a:rPr lang="en-US" sz="2200" dirty="0"/>
              <a:t>And we learned that it does!</a:t>
            </a:r>
          </a:p>
        </p:txBody>
      </p:sp>
    </p:spTree>
    <p:extLst>
      <p:ext uri="{BB962C8B-B14F-4D97-AF65-F5344CB8AC3E}">
        <p14:creationId xmlns:p14="http://schemas.microsoft.com/office/powerpoint/2010/main" val="1586614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04F23-D626-9A8C-29B3-ACE8454AE04D}"/>
            </a:ext>
          </a:extLst>
        </p:cNvPr>
        <p:cNvGrpSpPr/>
        <p:nvPr/>
      </p:nvGrpSpPr>
      <p:grpSpPr>
        <a:xfrm>
          <a:off x="0" y="0"/>
          <a:ext cx="0" cy="0"/>
          <a:chOff x="0" y="0"/>
          <a:chExt cx="0" cy="0"/>
        </a:xfrm>
      </p:grpSpPr>
      <p:pic>
        <p:nvPicPr>
          <p:cNvPr id="7" name="Picture 6" descr="A close-up of a message&#10;&#10;AI-generated content may be incorrect.">
            <a:extLst>
              <a:ext uri="{FF2B5EF4-FFF2-40B4-BE49-F238E27FC236}">
                <a16:creationId xmlns:a16="http://schemas.microsoft.com/office/drawing/2014/main" id="{36703D0C-E618-EFDE-EEE7-6EAFA30AEB7F}"/>
              </a:ext>
            </a:extLst>
          </p:cNvPr>
          <p:cNvPicPr>
            <a:picLocks noChangeAspect="1"/>
          </p:cNvPicPr>
          <p:nvPr/>
        </p:nvPicPr>
        <p:blipFill>
          <a:blip r:embed="rId2"/>
          <a:stretch>
            <a:fillRect/>
          </a:stretch>
        </p:blipFill>
        <p:spPr>
          <a:xfrm>
            <a:off x="385233" y="293188"/>
            <a:ext cx="8373533" cy="4709523"/>
          </a:xfrm>
          <a:prstGeom prst="rect">
            <a:avLst/>
          </a:prstGeom>
        </p:spPr>
      </p:pic>
    </p:spTree>
    <p:extLst>
      <p:ext uri="{BB962C8B-B14F-4D97-AF65-F5344CB8AC3E}">
        <p14:creationId xmlns:p14="http://schemas.microsoft.com/office/powerpoint/2010/main" val="2615211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6">
          <a:extLst>
            <a:ext uri="{FF2B5EF4-FFF2-40B4-BE49-F238E27FC236}">
              <a16:creationId xmlns:a16="http://schemas.microsoft.com/office/drawing/2014/main" id="{CB532F84-3549-0B49-8C32-F49268007549}"/>
            </a:ext>
          </a:extLst>
        </p:cNvPr>
        <p:cNvGrpSpPr/>
        <p:nvPr/>
      </p:nvGrpSpPr>
      <p:grpSpPr>
        <a:xfrm>
          <a:off x="0" y="0"/>
          <a:ext cx="0" cy="0"/>
          <a:chOff x="0" y="0"/>
          <a:chExt cx="0" cy="0"/>
        </a:xfrm>
      </p:grpSpPr>
      <p:sp>
        <p:nvSpPr>
          <p:cNvPr id="357" name="Google Shape;357;p63">
            <a:extLst>
              <a:ext uri="{FF2B5EF4-FFF2-40B4-BE49-F238E27FC236}">
                <a16:creationId xmlns:a16="http://schemas.microsoft.com/office/drawing/2014/main" id="{DB597D47-0394-E4CC-CC88-B4A7BE71D826}"/>
              </a:ext>
            </a:extLst>
          </p:cNvPr>
          <p:cNvSpPr txBox="1">
            <a:spLocks noGrp="1"/>
          </p:cNvSpPr>
          <p:nvPr>
            <p:ph type="title"/>
          </p:nvPr>
        </p:nvSpPr>
        <p:spPr>
          <a:xfrm>
            <a:off x="429975" y="3835325"/>
            <a:ext cx="5784600" cy="928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Key Learnings &amp; Messaging</a:t>
            </a:r>
            <a:endParaRPr/>
          </a:p>
        </p:txBody>
      </p:sp>
    </p:spTree>
    <p:extLst>
      <p:ext uri="{BB962C8B-B14F-4D97-AF65-F5344CB8AC3E}">
        <p14:creationId xmlns:p14="http://schemas.microsoft.com/office/powerpoint/2010/main" val="3397803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6">
          <a:extLst>
            <a:ext uri="{FF2B5EF4-FFF2-40B4-BE49-F238E27FC236}">
              <a16:creationId xmlns:a16="http://schemas.microsoft.com/office/drawing/2014/main" id="{DDBE472F-CA6B-A148-03BD-2030EEBA7E17}"/>
            </a:ext>
          </a:extLst>
        </p:cNvPr>
        <p:cNvGrpSpPr/>
        <p:nvPr/>
      </p:nvGrpSpPr>
      <p:grpSpPr>
        <a:xfrm>
          <a:off x="0" y="0"/>
          <a:ext cx="0" cy="0"/>
          <a:chOff x="0" y="0"/>
          <a:chExt cx="0" cy="0"/>
        </a:xfrm>
      </p:grpSpPr>
      <p:sp>
        <p:nvSpPr>
          <p:cNvPr id="467" name="Google Shape;467;p82">
            <a:extLst>
              <a:ext uri="{FF2B5EF4-FFF2-40B4-BE49-F238E27FC236}">
                <a16:creationId xmlns:a16="http://schemas.microsoft.com/office/drawing/2014/main" id="{0981F1E3-D99B-9C77-F3AD-20CC19A6BE05}"/>
              </a:ext>
            </a:extLst>
          </p:cNvPr>
          <p:cNvSpPr txBox="1">
            <a:spLocks noGrp="1"/>
          </p:cNvSpPr>
          <p:nvPr>
            <p:ph type="title"/>
          </p:nvPr>
        </p:nvSpPr>
        <p:spPr>
          <a:xfrm rot="-5400000">
            <a:off x="-1602575" y="2280125"/>
            <a:ext cx="4248600" cy="5160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n-US" dirty="0"/>
              <a:t>Low Performance Messages</a:t>
            </a:r>
            <a:endParaRPr dirty="0"/>
          </a:p>
        </p:txBody>
      </p:sp>
      <p:sp>
        <p:nvSpPr>
          <p:cNvPr id="468" name="Google Shape;468;p82">
            <a:extLst>
              <a:ext uri="{FF2B5EF4-FFF2-40B4-BE49-F238E27FC236}">
                <a16:creationId xmlns:a16="http://schemas.microsoft.com/office/drawing/2014/main" id="{32CFDD7C-1A50-F4CE-B8B9-7BC0002AD8FA}"/>
              </a:ext>
            </a:extLst>
          </p:cNvPr>
          <p:cNvSpPr txBox="1">
            <a:spLocks noGrp="1"/>
          </p:cNvSpPr>
          <p:nvPr>
            <p:ph type="body" idx="1"/>
          </p:nvPr>
        </p:nvSpPr>
        <p:spPr>
          <a:xfrm>
            <a:off x="1266975" y="464375"/>
            <a:ext cx="6954876" cy="1023462"/>
          </a:xfrm>
          <a:prstGeom prst="rect">
            <a:avLst/>
          </a:prstGeom>
        </p:spPr>
        <p:txBody>
          <a:bodyPr spcFirstLastPara="1" wrap="square" lIns="91425" tIns="91425" rIns="91425" bIns="91425" anchor="t" anchorCtr="0">
            <a:normAutofit/>
          </a:bodyPr>
          <a:lstStyle/>
          <a:p>
            <a:pPr marL="0" indent="0">
              <a:lnSpc>
                <a:spcPct val="114999"/>
              </a:lnSpc>
              <a:spcAft>
                <a:spcPts val="1200"/>
              </a:spcAft>
              <a:buNone/>
            </a:pPr>
            <a:r>
              <a:rPr lang="en-US" dirty="0"/>
              <a:t>We presented 3 messages on low academic performance in the focus groups.</a:t>
            </a:r>
          </a:p>
        </p:txBody>
      </p:sp>
      <p:sp>
        <p:nvSpPr>
          <p:cNvPr id="469" name="Google Shape;469;p82">
            <a:extLst>
              <a:ext uri="{FF2B5EF4-FFF2-40B4-BE49-F238E27FC236}">
                <a16:creationId xmlns:a16="http://schemas.microsoft.com/office/drawing/2014/main" id="{519C6F63-FE41-D02E-86FC-21394C4AD80A}"/>
              </a:ext>
            </a:extLst>
          </p:cNvPr>
          <p:cNvSpPr txBox="1">
            <a:spLocks noGrp="1"/>
          </p:cNvSpPr>
          <p:nvPr>
            <p:ph type="body" idx="2"/>
          </p:nvPr>
        </p:nvSpPr>
        <p:spPr>
          <a:xfrm>
            <a:off x="1464776" y="1487837"/>
            <a:ext cx="5865921" cy="2232330"/>
          </a:xfrm>
          <a:prstGeom prst="rect">
            <a:avLst/>
          </a:prstGeom>
        </p:spPr>
        <p:txBody>
          <a:bodyPr spcFirstLastPara="1" wrap="square" lIns="91425" tIns="91425" rIns="91425" bIns="91425" anchor="t" anchorCtr="0">
            <a:normAutofit/>
          </a:bodyPr>
          <a:lstStyle/>
          <a:p>
            <a:pPr marL="0" indent="0">
              <a:lnSpc>
                <a:spcPct val="114999"/>
              </a:lnSpc>
              <a:spcAft>
                <a:spcPts val="1200"/>
              </a:spcAft>
              <a:buNone/>
            </a:pPr>
            <a:r>
              <a:rPr lang="en-US" sz="2400" dirty="0">
                <a:solidFill>
                  <a:schemeClr val="tx2"/>
                </a:solidFill>
              </a:rPr>
              <a:t>1. Last Resort Decision</a:t>
            </a:r>
            <a:endParaRPr lang="en-US" sz="2400" dirty="0">
              <a:solidFill>
                <a:schemeClr val="bg2"/>
              </a:solidFill>
            </a:endParaRPr>
          </a:p>
          <a:p>
            <a:pPr marL="0" indent="0">
              <a:spcAft>
                <a:spcPts val="1200"/>
              </a:spcAft>
              <a:buNone/>
            </a:pPr>
            <a:r>
              <a:rPr lang="en-US" sz="2400" dirty="0">
                <a:solidFill>
                  <a:schemeClr val="accent1"/>
                </a:solidFill>
              </a:rPr>
              <a:t>2. Accountability</a:t>
            </a:r>
            <a:endParaRPr lang="en-US" sz="2400" dirty="0">
              <a:solidFill>
                <a:schemeClr val="bg2"/>
              </a:solidFill>
            </a:endParaRPr>
          </a:p>
          <a:p>
            <a:pPr marL="0" indent="0">
              <a:spcAft>
                <a:spcPts val="1200"/>
              </a:spcAft>
              <a:buNone/>
            </a:pPr>
            <a:r>
              <a:rPr lang="en-US" sz="2400" dirty="0">
                <a:solidFill>
                  <a:schemeClr val="accent4"/>
                </a:solidFill>
              </a:rPr>
              <a:t>3. Keeping Open Keeps Students Stuck</a:t>
            </a:r>
          </a:p>
          <a:p>
            <a:pPr marL="0" lvl="0" indent="0" algn="l" rtl="0">
              <a:spcBef>
                <a:spcPts val="0"/>
              </a:spcBef>
              <a:spcAft>
                <a:spcPts val="1200"/>
              </a:spcAft>
              <a:buNone/>
            </a:pPr>
            <a:endParaRPr lang="en-US" sz="2400" dirty="0">
              <a:solidFill>
                <a:schemeClr val="bg2"/>
              </a:solidFill>
            </a:endParaRPr>
          </a:p>
        </p:txBody>
      </p:sp>
    </p:spTree>
    <p:extLst>
      <p:ext uri="{BB962C8B-B14F-4D97-AF65-F5344CB8AC3E}">
        <p14:creationId xmlns:p14="http://schemas.microsoft.com/office/powerpoint/2010/main" val="40750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82"/>
          <p:cNvSpPr txBox="1">
            <a:spLocks noGrp="1"/>
          </p:cNvSpPr>
          <p:nvPr>
            <p:ph type="title"/>
          </p:nvPr>
        </p:nvSpPr>
        <p:spPr>
          <a:xfrm rot="-5400000">
            <a:off x="-1602575" y="2280125"/>
            <a:ext cx="4248600" cy="5160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n-US" dirty="0"/>
              <a:t>Low Performance Messages</a:t>
            </a:r>
            <a:endParaRPr dirty="0"/>
          </a:p>
        </p:txBody>
      </p:sp>
      <p:sp>
        <p:nvSpPr>
          <p:cNvPr id="469" name="Google Shape;469;p82"/>
          <p:cNvSpPr txBox="1">
            <a:spLocks noGrp="1"/>
          </p:cNvSpPr>
          <p:nvPr>
            <p:ph type="body" idx="2"/>
          </p:nvPr>
        </p:nvSpPr>
        <p:spPr>
          <a:xfrm>
            <a:off x="1216617" y="464375"/>
            <a:ext cx="7096033" cy="4139100"/>
          </a:xfrm>
          <a:prstGeom prst="rect">
            <a:avLst/>
          </a:prstGeom>
        </p:spPr>
        <p:txBody>
          <a:bodyPr spcFirstLastPara="1" wrap="square" lIns="91425" tIns="91425" rIns="91425" bIns="91425" anchor="t" anchorCtr="0">
            <a:normAutofit fontScale="92500" lnSpcReduction="10000"/>
          </a:bodyPr>
          <a:lstStyle/>
          <a:p>
            <a:pPr marL="0" indent="0">
              <a:spcAft>
                <a:spcPts val="1200"/>
              </a:spcAft>
              <a:buNone/>
            </a:pPr>
            <a:r>
              <a:rPr lang="en-US" dirty="0">
                <a:solidFill>
                  <a:schemeClr val="tx2"/>
                </a:solidFill>
              </a:rPr>
              <a:t>1. Last Resort Decision: </a:t>
            </a:r>
            <a:endParaRPr lang="en-US" dirty="0"/>
          </a:p>
          <a:p>
            <a:pPr marL="0" indent="0">
              <a:lnSpc>
                <a:spcPct val="114999"/>
              </a:lnSpc>
              <a:spcAft>
                <a:spcPts val="1200"/>
              </a:spcAft>
              <a:buNone/>
            </a:pPr>
            <a:r>
              <a:rPr lang="en-US" sz="1600" dirty="0"/>
              <a:t>No one wants to see a school close, and it should never be the first step in addressing challenges. School leaders should first provide support to try to help a school improve, but when every effort has been made and a school still isn’t meeting students’ needs, it’s worth it to make the tough decision to help kids get the education they deserve. School closures only happen when we’ve exhausted all other options and when it’s the best path forward for students.</a:t>
            </a:r>
          </a:p>
          <a:p>
            <a:pPr marL="0" indent="0">
              <a:spcAft>
                <a:spcPts val="1200"/>
              </a:spcAft>
              <a:buNone/>
            </a:pPr>
            <a:r>
              <a:rPr lang="en-US" sz="1600" dirty="0">
                <a:solidFill>
                  <a:schemeClr val="accent1"/>
                </a:solidFill>
              </a:rPr>
              <a:t>2. Accountability:</a:t>
            </a:r>
          </a:p>
          <a:p>
            <a:pPr marL="0" lvl="0" indent="0">
              <a:spcAft>
                <a:spcPts val="1200"/>
              </a:spcAft>
              <a:buNone/>
            </a:pPr>
            <a:r>
              <a:rPr lang="en-US" sz="1600" dirty="0"/>
              <a:t>Schools have a responsibility to provide students with a quality education. Charter schools often get flexibility to try new and innovative approaches, but sometimes those won’t always work out. When a school continuously underperforms and fails to improve, district and state leaders must take action to hold that school accountable and find a different school for those students, putting their education first.</a:t>
            </a:r>
          </a:p>
          <a:p>
            <a:pPr marL="0" indent="0">
              <a:lnSpc>
                <a:spcPct val="114999"/>
              </a:lnSpc>
              <a:spcAft>
                <a:spcPts val="1200"/>
              </a:spcAft>
              <a:buNone/>
            </a:pP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6">
          <a:extLst>
            <a:ext uri="{FF2B5EF4-FFF2-40B4-BE49-F238E27FC236}">
              <a16:creationId xmlns:a16="http://schemas.microsoft.com/office/drawing/2014/main" id="{8CEEC38B-3617-8BD8-FDAF-8D54B06535C1}"/>
            </a:ext>
          </a:extLst>
        </p:cNvPr>
        <p:cNvGrpSpPr/>
        <p:nvPr/>
      </p:nvGrpSpPr>
      <p:grpSpPr>
        <a:xfrm>
          <a:off x="0" y="0"/>
          <a:ext cx="0" cy="0"/>
          <a:chOff x="0" y="0"/>
          <a:chExt cx="0" cy="0"/>
        </a:xfrm>
      </p:grpSpPr>
      <p:sp>
        <p:nvSpPr>
          <p:cNvPr id="467" name="Google Shape;467;p82">
            <a:extLst>
              <a:ext uri="{FF2B5EF4-FFF2-40B4-BE49-F238E27FC236}">
                <a16:creationId xmlns:a16="http://schemas.microsoft.com/office/drawing/2014/main" id="{FA4B3611-2BB6-7B87-FEFA-76240776DECB}"/>
              </a:ext>
            </a:extLst>
          </p:cNvPr>
          <p:cNvSpPr txBox="1">
            <a:spLocks noGrp="1"/>
          </p:cNvSpPr>
          <p:nvPr>
            <p:ph type="title"/>
          </p:nvPr>
        </p:nvSpPr>
        <p:spPr>
          <a:xfrm rot="-5400000">
            <a:off x="-1602575" y="2280125"/>
            <a:ext cx="4248600" cy="5160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n-US" dirty="0"/>
              <a:t>Low Performance Messages</a:t>
            </a:r>
            <a:endParaRPr dirty="0"/>
          </a:p>
        </p:txBody>
      </p:sp>
      <p:sp>
        <p:nvSpPr>
          <p:cNvPr id="469" name="Google Shape;469;p82">
            <a:extLst>
              <a:ext uri="{FF2B5EF4-FFF2-40B4-BE49-F238E27FC236}">
                <a16:creationId xmlns:a16="http://schemas.microsoft.com/office/drawing/2014/main" id="{04CDF973-C9B4-DF37-31D0-39EFC016D7DE}"/>
              </a:ext>
            </a:extLst>
          </p:cNvPr>
          <p:cNvSpPr txBox="1">
            <a:spLocks noGrp="1"/>
          </p:cNvSpPr>
          <p:nvPr>
            <p:ph type="body" idx="2"/>
          </p:nvPr>
        </p:nvSpPr>
        <p:spPr>
          <a:xfrm>
            <a:off x="1247615" y="464375"/>
            <a:ext cx="7065036" cy="4139100"/>
          </a:xfrm>
          <a:prstGeom prst="rect">
            <a:avLst/>
          </a:prstGeom>
        </p:spPr>
        <p:txBody>
          <a:bodyPr spcFirstLastPara="1" wrap="square" lIns="91425" tIns="91425" rIns="91425" bIns="91425" anchor="t" anchorCtr="0">
            <a:normAutofit/>
          </a:bodyPr>
          <a:lstStyle/>
          <a:p>
            <a:pPr marL="0" indent="0">
              <a:spcAft>
                <a:spcPts val="1200"/>
              </a:spcAft>
              <a:buNone/>
            </a:pPr>
            <a:r>
              <a:rPr lang="en-US" dirty="0">
                <a:solidFill>
                  <a:schemeClr val="accent4"/>
                </a:solidFill>
              </a:rPr>
              <a:t>3. Keeping Open Keeps Students Stuck:</a:t>
            </a:r>
          </a:p>
          <a:p>
            <a:pPr marL="0" lvl="0" indent="0" algn="l" rtl="0">
              <a:spcBef>
                <a:spcPts val="0"/>
              </a:spcBef>
              <a:spcAft>
                <a:spcPts val="1200"/>
              </a:spcAft>
              <a:buNone/>
            </a:pPr>
            <a:r>
              <a:rPr lang="en-US" dirty="0"/>
              <a:t>When a school has faced years of declining performance despite efforts to improve, keeping it open doesn’t fix the problem—it keeps students stuck in a system that isn’t working for them. Waiting for change that doesn’t seem likely to come wastes valuable years of a student’s learning potential. Our focus should always be on the students and what’s best for their future, and sometimes that means closing a school so they can get access to a better education elsewhere.</a:t>
            </a:r>
          </a:p>
        </p:txBody>
      </p:sp>
    </p:spTree>
    <p:extLst>
      <p:ext uri="{BB962C8B-B14F-4D97-AF65-F5344CB8AC3E}">
        <p14:creationId xmlns:p14="http://schemas.microsoft.com/office/powerpoint/2010/main" val="3779217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6">
          <a:extLst>
            <a:ext uri="{FF2B5EF4-FFF2-40B4-BE49-F238E27FC236}">
              <a16:creationId xmlns:a16="http://schemas.microsoft.com/office/drawing/2014/main" id="{66235645-AA90-0EF2-AD98-5CAFE6CDA2CD}"/>
            </a:ext>
          </a:extLst>
        </p:cNvPr>
        <p:cNvGrpSpPr/>
        <p:nvPr/>
      </p:nvGrpSpPr>
      <p:grpSpPr>
        <a:xfrm>
          <a:off x="0" y="0"/>
          <a:ext cx="0" cy="0"/>
          <a:chOff x="0" y="0"/>
          <a:chExt cx="0" cy="0"/>
        </a:xfrm>
      </p:grpSpPr>
      <p:sp>
        <p:nvSpPr>
          <p:cNvPr id="467" name="Google Shape;467;p82">
            <a:extLst>
              <a:ext uri="{FF2B5EF4-FFF2-40B4-BE49-F238E27FC236}">
                <a16:creationId xmlns:a16="http://schemas.microsoft.com/office/drawing/2014/main" id="{A5FDBB3A-BD9B-6938-80E7-1B5CEE4CE2D0}"/>
              </a:ext>
            </a:extLst>
          </p:cNvPr>
          <p:cNvSpPr txBox="1">
            <a:spLocks noGrp="1"/>
          </p:cNvSpPr>
          <p:nvPr>
            <p:ph type="title"/>
          </p:nvPr>
        </p:nvSpPr>
        <p:spPr>
          <a:xfrm rot="-5400000">
            <a:off x="-1602575" y="2280125"/>
            <a:ext cx="4248600" cy="5160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n-US" dirty="0"/>
              <a:t>Low Performance Messages</a:t>
            </a:r>
            <a:endParaRPr dirty="0"/>
          </a:p>
        </p:txBody>
      </p:sp>
      <p:sp>
        <p:nvSpPr>
          <p:cNvPr id="468" name="Google Shape;468;p82">
            <a:extLst>
              <a:ext uri="{FF2B5EF4-FFF2-40B4-BE49-F238E27FC236}">
                <a16:creationId xmlns:a16="http://schemas.microsoft.com/office/drawing/2014/main" id="{9B9B83B0-DA7B-E682-E5CE-D5CF07EB524B}"/>
              </a:ext>
            </a:extLst>
          </p:cNvPr>
          <p:cNvSpPr txBox="1">
            <a:spLocks noGrp="1"/>
          </p:cNvSpPr>
          <p:nvPr>
            <p:ph type="body" idx="1"/>
          </p:nvPr>
        </p:nvSpPr>
        <p:spPr>
          <a:xfrm>
            <a:off x="1534450" y="1613082"/>
            <a:ext cx="6858547" cy="1169786"/>
          </a:xfrm>
          <a:prstGeom prst="rect">
            <a:avLst/>
          </a:prstGeom>
        </p:spPr>
        <p:txBody>
          <a:bodyPr spcFirstLastPara="1" wrap="square" lIns="91425" tIns="91425" rIns="91425" bIns="91425" anchor="t" anchorCtr="0">
            <a:noAutofit/>
          </a:bodyPr>
          <a:lstStyle/>
          <a:p>
            <a:pPr marL="0" indent="0">
              <a:spcAft>
                <a:spcPts val="1200"/>
              </a:spcAft>
              <a:buNone/>
            </a:pPr>
            <a:r>
              <a:rPr lang="en-US" sz="2000" dirty="0"/>
              <a:t>So, we revised each messa</a:t>
            </a:r>
            <a:r>
              <a:rPr lang="en-US" sz="2000" dirty="0">
                <a:solidFill>
                  <a:schemeClr val="tx1"/>
                </a:solidFill>
              </a:rPr>
              <a:t>ge on low academic performance for the survey</a:t>
            </a:r>
            <a:r>
              <a:rPr lang="en-US" sz="2000" dirty="0"/>
              <a:t> to include language that made it clear that it was calling for closure </a:t>
            </a:r>
            <a:r>
              <a:rPr lang="en-US" sz="2000" dirty="0">
                <a:solidFill>
                  <a:schemeClr val="tx2"/>
                </a:solidFill>
              </a:rPr>
              <a:t>only after efforts to help the school had been made</a:t>
            </a:r>
            <a:r>
              <a:rPr lang="en-US" sz="2000" dirty="0"/>
              <a:t>.</a:t>
            </a:r>
            <a:endParaRPr sz="2000" dirty="0"/>
          </a:p>
        </p:txBody>
      </p:sp>
    </p:spTree>
    <p:extLst>
      <p:ext uri="{BB962C8B-B14F-4D97-AF65-F5344CB8AC3E}">
        <p14:creationId xmlns:p14="http://schemas.microsoft.com/office/powerpoint/2010/main" val="404825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6">
          <a:extLst>
            <a:ext uri="{FF2B5EF4-FFF2-40B4-BE49-F238E27FC236}">
              <a16:creationId xmlns:a16="http://schemas.microsoft.com/office/drawing/2014/main" id="{3D521169-6987-990C-1641-E8B3B5D2FFB3}"/>
            </a:ext>
          </a:extLst>
        </p:cNvPr>
        <p:cNvGrpSpPr/>
        <p:nvPr/>
      </p:nvGrpSpPr>
      <p:grpSpPr>
        <a:xfrm>
          <a:off x="0" y="0"/>
          <a:ext cx="0" cy="0"/>
          <a:chOff x="0" y="0"/>
          <a:chExt cx="0" cy="0"/>
        </a:xfrm>
      </p:grpSpPr>
      <p:sp>
        <p:nvSpPr>
          <p:cNvPr id="467" name="Google Shape;467;p82">
            <a:extLst>
              <a:ext uri="{FF2B5EF4-FFF2-40B4-BE49-F238E27FC236}">
                <a16:creationId xmlns:a16="http://schemas.microsoft.com/office/drawing/2014/main" id="{9518DFD6-C906-E6CA-967A-F85B39ABC63E}"/>
              </a:ext>
            </a:extLst>
          </p:cNvPr>
          <p:cNvSpPr txBox="1">
            <a:spLocks noGrp="1"/>
          </p:cNvSpPr>
          <p:nvPr>
            <p:ph type="title"/>
          </p:nvPr>
        </p:nvSpPr>
        <p:spPr>
          <a:xfrm rot="-5400000">
            <a:off x="-1602575" y="2280125"/>
            <a:ext cx="4248600" cy="5160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n-US" dirty="0"/>
              <a:t>Low Performance Messages</a:t>
            </a:r>
            <a:endParaRPr dirty="0"/>
          </a:p>
        </p:txBody>
      </p:sp>
      <p:sp>
        <p:nvSpPr>
          <p:cNvPr id="468" name="Google Shape;468;p82">
            <a:extLst>
              <a:ext uri="{FF2B5EF4-FFF2-40B4-BE49-F238E27FC236}">
                <a16:creationId xmlns:a16="http://schemas.microsoft.com/office/drawing/2014/main" id="{E053E15A-6F6B-647D-4EB7-51A008FE0992}"/>
              </a:ext>
            </a:extLst>
          </p:cNvPr>
          <p:cNvSpPr txBox="1">
            <a:spLocks noGrp="1"/>
          </p:cNvSpPr>
          <p:nvPr>
            <p:ph type="body" idx="1"/>
          </p:nvPr>
        </p:nvSpPr>
        <p:spPr>
          <a:xfrm>
            <a:off x="1153450" y="420386"/>
            <a:ext cx="2427351" cy="1169786"/>
          </a:xfrm>
          <a:prstGeom prst="rect">
            <a:avLst/>
          </a:prstGeom>
        </p:spPr>
        <p:txBody>
          <a:bodyPr spcFirstLastPara="1" wrap="square" lIns="91425" tIns="91425" rIns="91425" bIns="91425" anchor="t" anchorCtr="0">
            <a:noAutofit/>
          </a:bodyPr>
          <a:lstStyle/>
          <a:p>
            <a:pPr marL="0" indent="0">
              <a:lnSpc>
                <a:spcPct val="114999"/>
              </a:lnSpc>
              <a:spcAft>
                <a:spcPts val="1200"/>
              </a:spcAft>
              <a:buNone/>
            </a:pPr>
            <a:r>
              <a:rPr lang="en-US" sz="2000">
                <a:solidFill>
                  <a:schemeClr val="tx2"/>
                </a:solidFill>
              </a:rPr>
              <a:t>Last Resort Decision</a:t>
            </a:r>
            <a:endParaRPr lang="en-US">
              <a:solidFill>
                <a:schemeClr val="tx2"/>
              </a:solidFill>
            </a:endParaRPr>
          </a:p>
          <a:p>
            <a:pPr marL="55563" indent="0">
              <a:lnSpc>
                <a:spcPct val="100000"/>
              </a:lnSpc>
              <a:buNone/>
            </a:pPr>
            <a:r>
              <a:rPr lang="en-US" sz="1400"/>
              <a:t>No one wants to see a school close, and it should never be the first step in addressing challenges. Leaders should first provide support to try to help a school with poor academic performance improve, but when every effort has been made and a school still isn’t meeting students’ needs, it’s worth making the tough decision to close a school to help kids get the education they deserve elsewhere.</a:t>
            </a:r>
            <a:endParaRPr lang="en-US" sz="1400" dirty="0"/>
          </a:p>
        </p:txBody>
      </p:sp>
      <p:sp>
        <p:nvSpPr>
          <p:cNvPr id="2" name="Google Shape;468;p82">
            <a:extLst>
              <a:ext uri="{FF2B5EF4-FFF2-40B4-BE49-F238E27FC236}">
                <a16:creationId xmlns:a16="http://schemas.microsoft.com/office/drawing/2014/main" id="{EE6737FC-2498-1CD1-26F0-236BD96DDABB}"/>
              </a:ext>
            </a:extLst>
          </p:cNvPr>
          <p:cNvSpPr txBox="1">
            <a:spLocks/>
          </p:cNvSpPr>
          <p:nvPr/>
        </p:nvSpPr>
        <p:spPr>
          <a:xfrm>
            <a:off x="3803187" y="420386"/>
            <a:ext cx="2427351" cy="11697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434343"/>
              </a:buClr>
              <a:buSzPts val="1800"/>
              <a:buFont typeface="Franklin Gothic"/>
              <a:buChar char="●"/>
              <a:defRPr sz="1800" b="0" i="0" u="none" strike="noStrike" cap="none">
                <a:solidFill>
                  <a:srgbClr val="434343"/>
                </a:solidFill>
                <a:latin typeface="Franklin Gothic"/>
                <a:ea typeface="Franklin Gothic"/>
                <a:cs typeface="Franklin Gothic"/>
                <a:sym typeface="Franklin Gothic"/>
              </a:defRPr>
            </a:lvl1pPr>
            <a:lvl2pPr marL="914400" marR="0" lvl="1" indent="-317500" algn="l" rtl="0">
              <a:lnSpc>
                <a:spcPct val="115000"/>
              </a:lnSpc>
              <a:spcBef>
                <a:spcPts val="0"/>
              </a:spcBef>
              <a:spcAft>
                <a:spcPts val="0"/>
              </a:spcAft>
              <a:buClr>
                <a:srgbClr val="434343"/>
              </a:buClr>
              <a:buSzPts val="1400"/>
              <a:buFont typeface="Franklin Gothic"/>
              <a:buChar char="○"/>
              <a:defRPr sz="1400" b="0" i="0" u="none" strike="noStrike" cap="none">
                <a:solidFill>
                  <a:srgbClr val="434343"/>
                </a:solidFill>
                <a:latin typeface="Franklin Gothic"/>
                <a:ea typeface="Franklin Gothic"/>
                <a:cs typeface="Franklin Gothic"/>
                <a:sym typeface="Franklin Gothic"/>
              </a:defRPr>
            </a:lvl2pPr>
            <a:lvl3pPr marL="1371600" marR="0" lvl="2" indent="-317500" algn="l" rtl="0">
              <a:lnSpc>
                <a:spcPct val="115000"/>
              </a:lnSpc>
              <a:spcBef>
                <a:spcPts val="0"/>
              </a:spcBef>
              <a:spcAft>
                <a:spcPts val="0"/>
              </a:spcAft>
              <a:buClr>
                <a:srgbClr val="434343"/>
              </a:buClr>
              <a:buSzPts val="1400"/>
              <a:buFont typeface="Franklin Gothic"/>
              <a:buChar char="■"/>
              <a:defRPr sz="1400" b="0" i="0" u="none" strike="noStrike" cap="none">
                <a:solidFill>
                  <a:srgbClr val="434343"/>
                </a:solidFill>
                <a:latin typeface="Franklin Gothic"/>
                <a:ea typeface="Franklin Gothic"/>
                <a:cs typeface="Franklin Gothic"/>
                <a:sym typeface="Franklin Gothic"/>
              </a:defRPr>
            </a:lvl3pPr>
            <a:lvl4pPr marL="1828800" marR="0" lvl="3" indent="-317500" algn="l" rtl="0">
              <a:lnSpc>
                <a:spcPct val="115000"/>
              </a:lnSpc>
              <a:spcBef>
                <a:spcPts val="0"/>
              </a:spcBef>
              <a:spcAft>
                <a:spcPts val="0"/>
              </a:spcAft>
              <a:buClr>
                <a:srgbClr val="434343"/>
              </a:buClr>
              <a:buSzPts val="1400"/>
              <a:buFont typeface="Franklin Gothic"/>
              <a:buChar char="●"/>
              <a:defRPr sz="1400" b="0" i="0" u="none" strike="noStrike" cap="none">
                <a:solidFill>
                  <a:srgbClr val="434343"/>
                </a:solidFill>
                <a:latin typeface="Franklin Gothic"/>
                <a:ea typeface="Franklin Gothic"/>
                <a:cs typeface="Franklin Gothic"/>
                <a:sym typeface="Franklin Gothic"/>
              </a:defRPr>
            </a:lvl4pPr>
            <a:lvl5pPr marL="2286000" marR="0" lvl="4" indent="-317500" algn="l" rtl="0">
              <a:lnSpc>
                <a:spcPct val="115000"/>
              </a:lnSpc>
              <a:spcBef>
                <a:spcPts val="0"/>
              </a:spcBef>
              <a:spcAft>
                <a:spcPts val="0"/>
              </a:spcAft>
              <a:buClr>
                <a:srgbClr val="434343"/>
              </a:buClr>
              <a:buSzPts val="1400"/>
              <a:buFont typeface="Franklin Gothic"/>
              <a:buChar char="○"/>
              <a:defRPr sz="1400" b="0" i="0" u="none" strike="noStrike" cap="none">
                <a:solidFill>
                  <a:srgbClr val="434343"/>
                </a:solidFill>
                <a:latin typeface="Franklin Gothic"/>
                <a:ea typeface="Franklin Gothic"/>
                <a:cs typeface="Franklin Gothic"/>
                <a:sym typeface="Franklin Gothic"/>
              </a:defRPr>
            </a:lvl5pPr>
            <a:lvl6pPr marL="2743200" marR="0" lvl="5" indent="-317500" algn="l" rtl="0">
              <a:lnSpc>
                <a:spcPct val="115000"/>
              </a:lnSpc>
              <a:spcBef>
                <a:spcPts val="0"/>
              </a:spcBef>
              <a:spcAft>
                <a:spcPts val="0"/>
              </a:spcAft>
              <a:buClr>
                <a:srgbClr val="434343"/>
              </a:buClr>
              <a:buSzPts val="1400"/>
              <a:buFont typeface="Franklin Gothic"/>
              <a:buChar char="■"/>
              <a:defRPr sz="1400" b="0" i="0" u="none" strike="noStrike" cap="none">
                <a:solidFill>
                  <a:srgbClr val="434343"/>
                </a:solidFill>
                <a:latin typeface="Franklin Gothic"/>
                <a:ea typeface="Franklin Gothic"/>
                <a:cs typeface="Franklin Gothic"/>
                <a:sym typeface="Franklin Gothic"/>
              </a:defRPr>
            </a:lvl6pPr>
            <a:lvl7pPr marL="3200400" marR="0" lvl="6" indent="-317500" algn="l" rtl="0">
              <a:lnSpc>
                <a:spcPct val="115000"/>
              </a:lnSpc>
              <a:spcBef>
                <a:spcPts val="0"/>
              </a:spcBef>
              <a:spcAft>
                <a:spcPts val="0"/>
              </a:spcAft>
              <a:buClr>
                <a:srgbClr val="434343"/>
              </a:buClr>
              <a:buSzPts val="1400"/>
              <a:buFont typeface="Franklin Gothic"/>
              <a:buChar char="●"/>
              <a:defRPr sz="1400" b="0" i="0" u="none" strike="noStrike" cap="none">
                <a:solidFill>
                  <a:srgbClr val="434343"/>
                </a:solidFill>
                <a:latin typeface="Franklin Gothic"/>
                <a:ea typeface="Franklin Gothic"/>
                <a:cs typeface="Franklin Gothic"/>
                <a:sym typeface="Franklin Gothic"/>
              </a:defRPr>
            </a:lvl7pPr>
            <a:lvl8pPr marL="3657600" marR="0" lvl="7" indent="-317500" algn="l" rtl="0">
              <a:lnSpc>
                <a:spcPct val="115000"/>
              </a:lnSpc>
              <a:spcBef>
                <a:spcPts val="0"/>
              </a:spcBef>
              <a:spcAft>
                <a:spcPts val="0"/>
              </a:spcAft>
              <a:buClr>
                <a:srgbClr val="434343"/>
              </a:buClr>
              <a:buSzPts val="1400"/>
              <a:buFont typeface="Franklin Gothic"/>
              <a:buChar char="○"/>
              <a:defRPr sz="1400" b="0" i="0" u="none" strike="noStrike" cap="none">
                <a:solidFill>
                  <a:srgbClr val="434343"/>
                </a:solidFill>
                <a:latin typeface="Franklin Gothic"/>
                <a:ea typeface="Franklin Gothic"/>
                <a:cs typeface="Franklin Gothic"/>
                <a:sym typeface="Franklin Gothic"/>
              </a:defRPr>
            </a:lvl8pPr>
            <a:lvl9pPr marL="4114800" marR="0" lvl="8" indent="-317500" algn="l" rtl="0">
              <a:lnSpc>
                <a:spcPct val="115000"/>
              </a:lnSpc>
              <a:spcBef>
                <a:spcPts val="0"/>
              </a:spcBef>
              <a:spcAft>
                <a:spcPts val="0"/>
              </a:spcAft>
              <a:buClr>
                <a:srgbClr val="434343"/>
              </a:buClr>
              <a:buSzPts val="1400"/>
              <a:buFont typeface="Franklin Gothic"/>
              <a:buChar char="■"/>
              <a:defRPr sz="1400" b="0" i="0" u="none" strike="noStrike" cap="none">
                <a:solidFill>
                  <a:srgbClr val="434343"/>
                </a:solidFill>
                <a:latin typeface="Franklin Gothic"/>
                <a:ea typeface="Franklin Gothic"/>
                <a:cs typeface="Franklin Gothic"/>
                <a:sym typeface="Franklin Gothic"/>
              </a:defRPr>
            </a:lvl9pPr>
          </a:lstStyle>
          <a:p>
            <a:pPr marL="0" indent="0">
              <a:lnSpc>
                <a:spcPct val="114999"/>
              </a:lnSpc>
              <a:spcAft>
                <a:spcPts val="1200"/>
              </a:spcAft>
              <a:buFont typeface="Franklin Gothic"/>
              <a:buNone/>
            </a:pPr>
            <a:r>
              <a:rPr lang="en-US" sz="2000" dirty="0">
                <a:solidFill>
                  <a:schemeClr val="accent1"/>
                </a:solidFill>
              </a:rPr>
              <a:t>Accountability</a:t>
            </a:r>
            <a:endParaRPr lang="en-US" dirty="0">
              <a:solidFill>
                <a:schemeClr val="accent1"/>
              </a:solidFill>
            </a:endParaRPr>
          </a:p>
          <a:p>
            <a:pPr marL="55563" indent="0">
              <a:lnSpc>
                <a:spcPct val="100000"/>
              </a:lnSpc>
              <a:buFont typeface="Franklin Gothic"/>
              <a:buNone/>
            </a:pPr>
            <a:r>
              <a:rPr lang="en-US" sz="1400" dirty="0"/>
              <a:t>While leaders should try to help underperforming</a:t>
            </a:r>
          </a:p>
          <a:p>
            <a:pPr marL="55563" indent="0">
              <a:lnSpc>
                <a:spcPct val="100000"/>
              </a:lnSpc>
              <a:buFont typeface="Franklin Gothic"/>
              <a:buNone/>
            </a:pPr>
            <a:r>
              <a:rPr lang="en-US" sz="1400" dirty="0"/>
              <a:t>schools improve, they must also hold schools accountable for providing a quality education. When a school continues to have poor academic performance for years despite efforts to help it improve, accountability means leaders should close the</a:t>
            </a:r>
          </a:p>
          <a:p>
            <a:pPr marL="55563" indent="0">
              <a:lnSpc>
                <a:spcPct val="100000"/>
              </a:lnSpc>
              <a:buFont typeface="Franklin Gothic"/>
              <a:buNone/>
            </a:pPr>
            <a:r>
              <a:rPr lang="en-US" sz="1400" dirty="0"/>
              <a:t>school and find a better school for the students.</a:t>
            </a:r>
          </a:p>
        </p:txBody>
      </p:sp>
      <p:sp>
        <p:nvSpPr>
          <p:cNvPr id="5" name="Google Shape;468;p82">
            <a:extLst>
              <a:ext uri="{FF2B5EF4-FFF2-40B4-BE49-F238E27FC236}">
                <a16:creationId xmlns:a16="http://schemas.microsoft.com/office/drawing/2014/main" id="{8FB2C04D-B5CB-A4FC-2A7A-3AAECA377539}"/>
              </a:ext>
            </a:extLst>
          </p:cNvPr>
          <p:cNvSpPr txBox="1">
            <a:spLocks/>
          </p:cNvSpPr>
          <p:nvPr/>
        </p:nvSpPr>
        <p:spPr>
          <a:xfrm>
            <a:off x="6452924" y="413825"/>
            <a:ext cx="2427351" cy="11697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434343"/>
              </a:buClr>
              <a:buSzPts val="1800"/>
              <a:buFont typeface="Franklin Gothic"/>
              <a:buChar char="●"/>
              <a:defRPr sz="1800" b="0" i="0" u="none" strike="noStrike" cap="none">
                <a:solidFill>
                  <a:srgbClr val="434343"/>
                </a:solidFill>
                <a:latin typeface="Franklin Gothic"/>
                <a:ea typeface="Franklin Gothic"/>
                <a:cs typeface="Franklin Gothic"/>
                <a:sym typeface="Franklin Gothic"/>
              </a:defRPr>
            </a:lvl1pPr>
            <a:lvl2pPr marL="914400" marR="0" lvl="1" indent="-317500" algn="l" rtl="0">
              <a:lnSpc>
                <a:spcPct val="115000"/>
              </a:lnSpc>
              <a:spcBef>
                <a:spcPts val="0"/>
              </a:spcBef>
              <a:spcAft>
                <a:spcPts val="0"/>
              </a:spcAft>
              <a:buClr>
                <a:srgbClr val="434343"/>
              </a:buClr>
              <a:buSzPts val="1400"/>
              <a:buFont typeface="Franklin Gothic"/>
              <a:buChar char="○"/>
              <a:defRPr sz="1400" b="0" i="0" u="none" strike="noStrike" cap="none">
                <a:solidFill>
                  <a:srgbClr val="434343"/>
                </a:solidFill>
                <a:latin typeface="Franklin Gothic"/>
                <a:ea typeface="Franklin Gothic"/>
                <a:cs typeface="Franklin Gothic"/>
                <a:sym typeface="Franklin Gothic"/>
              </a:defRPr>
            </a:lvl2pPr>
            <a:lvl3pPr marL="1371600" marR="0" lvl="2" indent="-317500" algn="l" rtl="0">
              <a:lnSpc>
                <a:spcPct val="115000"/>
              </a:lnSpc>
              <a:spcBef>
                <a:spcPts val="0"/>
              </a:spcBef>
              <a:spcAft>
                <a:spcPts val="0"/>
              </a:spcAft>
              <a:buClr>
                <a:srgbClr val="434343"/>
              </a:buClr>
              <a:buSzPts val="1400"/>
              <a:buFont typeface="Franklin Gothic"/>
              <a:buChar char="■"/>
              <a:defRPr sz="1400" b="0" i="0" u="none" strike="noStrike" cap="none">
                <a:solidFill>
                  <a:srgbClr val="434343"/>
                </a:solidFill>
                <a:latin typeface="Franklin Gothic"/>
                <a:ea typeface="Franklin Gothic"/>
                <a:cs typeface="Franklin Gothic"/>
                <a:sym typeface="Franklin Gothic"/>
              </a:defRPr>
            </a:lvl3pPr>
            <a:lvl4pPr marL="1828800" marR="0" lvl="3" indent="-317500" algn="l" rtl="0">
              <a:lnSpc>
                <a:spcPct val="115000"/>
              </a:lnSpc>
              <a:spcBef>
                <a:spcPts val="0"/>
              </a:spcBef>
              <a:spcAft>
                <a:spcPts val="0"/>
              </a:spcAft>
              <a:buClr>
                <a:srgbClr val="434343"/>
              </a:buClr>
              <a:buSzPts val="1400"/>
              <a:buFont typeface="Franklin Gothic"/>
              <a:buChar char="●"/>
              <a:defRPr sz="1400" b="0" i="0" u="none" strike="noStrike" cap="none">
                <a:solidFill>
                  <a:srgbClr val="434343"/>
                </a:solidFill>
                <a:latin typeface="Franklin Gothic"/>
                <a:ea typeface="Franklin Gothic"/>
                <a:cs typeface="Franklin Gothic"/>
                <a:sym typeface="Franklin Gothic"/>
              </a:defRPr>
            </a:lvl4pPr>
            <a:lvl5pPr marL="2286000" marR="0" lvl="4" indent="-317500" algn="l" rtl="0">
              <a:lnSpc>
                <a:spcPct val="115000"/>
              </a:lnSpc>
              <a:spcBef>
                <a:spcPts val="0"/>
              </a:spcBef>
              <a:spcAft>
                <a:spcPts val="0"/>
              </a:spcAft>
              <a:buClr>
                <a:srgbClr val="434343"/>
              </a:buClr>
              <a:buSzPts val="1400"/>
              <a:buFont typeface="Franklin Gothic"/>
              <a:buChar char="○"/>
              <a:defRPr sz="1400" b="0" i="0" u="none" strike="noStrike" cap="none">
                <a:solidFill>
                  <a:srgbClr val="434343"/>
                </a:solidFill>
                <a:latin typeface="Franklin Gothic"/>
                <a:ea typeface="Franklin Gothic"/>
                <a:cs typeface="Franklin Gothic"/>
                <a:sym typeface="Franklin Gothic"/>
              </a:defRPr>
            </a:lvl5pPr>
            <a:lvl6pPr marL="2743200" marR="0" lvl="5" indent="-317500" algn="l" rtl="0">
              <a:lnSpc>
                <a:spcPct val="115000"/>
              </a:lnSpc>
              <a:spcBef>
                <a:spcPts val="0"/>
              </a:spcBef>
              <a:spcAft>
                <a:spcPts val="0"/>
              </a:spcAft>
              <a:buClr>
                <a:srgbClr val="434343"/>
              </a:buClr>
              <a:buSzPts val="1400"/>
              <a:buFont typeface="Franklin Gothic"/>
              <a:buChar char="■"/>
              <a:defRPr sz="1400" b="0" i="0" u="none" strike="noStrike" cap="none">
                <a:solidFill>
                  <a:srgbClr val="434343"/>
                </a:solidFill>
                <a:latin typeface="Franklin Gothic"/>
                <a:ea typeface="Franklin Gothic"/>
                <a:cs typeface="Franklin Gothic"/>
                <a:sym typeface="Franklin Gothic"/>
              </a:defRPr>
            </a:lvl6pPr>
            <a:lvl7pPr marL="3200400" marR="0" lvl="6" indent="-317500" algn="l" rtl="0">
              <a:lnSpc>
                <a:spcPct val="115000"/>
              </a:lnSpc>
              <a:spcBef>
                <a:spcPts val="0"/>
              </a:spcBef>
              <a:spcAft>
                <a:spcPts val="0"/>
              </a:spcAft>
              <a:buClr>
                <a:srgbClr val="434343"/>
              </a:buClr>
              <a:buSzPts val="1400"/>
              <a:buFont typeface="Franklin Gothic"/>
              <a:buChar char="●"/>
              <a:defRPr sz="1400" b="0" i="0" u="none" strike="noStrike" cap="none">
                <a:solidFill>
                  <a:srgbClr val="434343"/>
                </a:solidFill>
                <a:latin typeface="Franklin Gothic"/>
                <a:ea typeface="Franklin Gothic"/>
                <a:cs typeface="Franklin Gothic"/>
                <a:sym typeface="Franklin Gothic"/>
              </a:defRPr>
            </a:lvl7pPr>
            <a:lvl8pPr marL="3657600" marR="0" lvl="7" indent="-317500" algn="l" rtl="0">
              <a:lnSpc>
                <a:spcPct val="115000"/>
              </a:lnSpc>
              <a:spcBef>
                <a:spcPts val="0"/>
              </a:spcBef>
              <a:spcAft>
                <a:spcPts val="0"/>
              </a:spcAft>
              <a:buClr>
                <a:srgbClr val="434343"/>
              </a:buClr>
              <a:buSzPts val="1400"/>
              <a:buFont typeface="Franklin Gothic"/>
              <a:buChar char="○"/>
              <a:defRPr sz="1400" b="0" i="0" u="none" strike="noStrike" cap="none">
                <a:solidFill>
                  <a:srgbClr val="434343"/>
                </a:solidFill>
                <a:latin typeface="Franklin Gothic"/>
                <a:ea typeface="Franklin Gothic"/>
                <a:cs typeface="Franklin Gothic"/>
                <a:sym typeface="Franklin Gothic"/>
              </a:defRPr>
            </a:lvl8pPr>
            <a:lvl9pPr marL="4114800" marR="0" lvl="8" indent="-317500" algn="l" rtl="0">
              <a:lnSpc>
                <a:spcPct val="115000"/>
              </a:lnSpc>
              <a:spcBef>
                <a:spcPts val="0"/>
              </a:spcBef>
              <a:spcAft>
                <a:spcPts val="0"/>
              </a:spcAft>
              <a:buClr>
                <a:srgbClr val="434343"/>
              </a:buClr>
              <a:buSzPts val="1400"/>
              <a:buFont typeface="Franklin Gothic"/>
              <a:buChar char="■"/>
              <a:defRPr sz="1400" b="0" i="0" u="none" strike="noStrike" cap="none">
                <a:solidFill>
                  <a:srgbClr val="434343"/>
                </a:solidFill>
                <a:latin typeface="Franklin Gothic"/>
                <a:ea typeface="Franklin Gothic"/>
                <a:cs typeface="Franklin Gothic"/>
                <a:sym typeface="Franklin Gothic"/>
              </a:defRPr>
            </a:lvl9pPr>
          </a:lstStyle>
          <a:p>
            <a:pPr marL="0" indent="0">
              <a:lnSpc>
                <a:spcPct val="114999"/>
              </a:lnSpc>
              <a:spcAft>
                <a:spcPts val="1200"/>
              </a:spcAft>
              <a:buFont typeface="Franklin Gothic"/>
              <a:buNone/>
            </a:pPr>
            <a:r>
              <a:rPr lang="en-US" sz="2000" dirty="0">
                <a:solidFill>
                  <a:schemeClr val="accent4"/>
                </a:solidFill>
              </a:rPr>
              <a:t>Students Stuck</a:t>
            </a:r>
            <a:endParaRPr lang="en-US" dirty="0">
              <a:solidFill>
                <a:schemeClr val="accent4"/>
              </a:solidFill>
            </a:endParaRPr>
          </a:p>
          <a:p>
            <a:pPr marL="55563" indent="0">
              <a:lnSpc>
                <a:spcPct val="100000"/>
              </a:lnSpc>
              <a:buFont typeface="Franklin Gothic"/>
              <a:buNone/>
            </a:pPr>
            <a:r>
              <a:rPr lang="en-US" sz="1400" dirty="0"/>
              <a:t>When a school continues to have poor academic performance for years despite efforts to help it improve, keeping the</a:t>
            </a:r>
          </a:p>
          <a:p>
            <a:pPr marL="55563" indent="0">
              <a:lnSpc>
                <a:spcPct val="100000"/>
              </a:lnSpc>
              <a:buFont typeface="Franklin Gothic"/>
              <a:buNone/>
            </a:pPr>
            <a:r>
              <a:rPr lang="en-US" sz="1400" dirty="0"/>
              <a:t>school open doesn’t fix the problem — it keeps students stuck in a system that isn’t</a:t>
            </a:r>
          </a:p>
          <a:p>
            <a:pPr marL="55563" indent="0">
              <a:lnSpc>
                <a:spcPct val="100000"/>
              </a:lnSpc>
              <a:buFont typeface="Franklin Gothic"/>
              <a:buNone/>
            </a:pPr>
            <a:r>
              <a:rPr lang="en-US" sz="1400" dirty="0"/>
              <a:t>working for them, wasting valuable years of their learning potential.</a:t>
            </a:r>
          </a:p>
        </p:txBody>
      </p:sp>
    </p:spTree>
    <p:extLst>
      <p:ext uri="{BB962C8B-B14F-4D97-AF65-F5344CB8AC3E}">
        <p14:creationId xmlns:p14="http://schemas.microsoft.com/office/powerpoint/2010/main" val="1266057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10108-6ED2-938E-6BA9-959C85D046B9}"/>
            </a:ext>
          </a:extLst>
        </p:cNvPr>
        <p:cNvGrpSpPr/>
        <p:nvPr/>
      </p:nvGrpSpPr>
      <p:grpSpPr>
        <a:xfrm>
          <a:off x="0" y="0"/>
          <a:ext cx="0" cy="0"/>
          <a:chOff x="0" y="0"/>
          <a:chExt cx="0" cy="0"/>
        </a:xfrm>
      </p:grpSpPr>
      <p:pic>
        <p:nvPicPr>
          <p:cNvPr id="4" name="Picture 3" descr="A graph with text overlay&#10;&#10;AI-generated content may be incorrect.">
            <a:extLst>
              <a:ext uri="{FF2B5EF4-FFF2-40B4-BE49-F238E27FC236}">
                <a16:creationId xmlns:a16="http://schemas.microsoft.com/office/drawing/2014/main" id="{DDF1F863-DCF2-7021-14AA-C756711B3628}"/>
              </a:ext>
            </a:extLst>
          </p:cNvPr>
          <p:cNvPicPr>
            <a:picLocks noChangeAspect="1"/>
          </p:cNvPicPr>
          <p:nvPr/>
        </p:nvPicPr>
        <p:blipFill>
          <a:blip r:embed="rId2"/>
          <a:stretch>
            <a:fillRect/>
          </a:stretch>
        </p:blipFill>
        <p:spPr>
          <a:xfrm>
            <a:off x="29736" y="256123"/>
            <a:ext cx="9084527" cy="5110046"/>
          </a:xfrm>
          <a:prstGeom prst="rect">
            <a:avLst/>
          </a:prstGeom>
        </p:spPr>
      </p:pic>
    </p:spTree>
    <p:extLst>
      <p:ext uri="{BB962C8B-B14F-4D97-AF65-F5344CB8AC3E}">
        <p14:creationId xmlns:p14="http://schemas.microsoft.com/office/powerpoint/2010/main" val="674767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6">
          <a:extLst>
            <a:ext uri="{FF2B5EF4-FFF2-40B4-BE49-F238E27FC236}">
              <a16:creationId xmlns:a16="http://schemas.microsoft.com/office/drawing/2014/main" id="{C2ABAB96-BEC4-B54B-F7D6-934ADE4D41ED}"/>
            </a:ext>
          </a:extLst>
        </p:cNvPr>
        <p:cNvGrpSpPr/>
        <p:nvPr/>
      </p:nvGrpSpPr>
      <p:grpSpPr>
        <a:xfrm>
          <a:off x="0" y="0"/>
          <a:ext cx="0" cy="0"/>
          <a:chOff x="0" y="0"/>
          <a:chExt cx="0" cy="0"/>
        </a:xfrm>
      </p:grpSpPr>
      <p:sp>
        <p:nvSpPr>
          <p:cNvPr id="467" name="Google Shape;467;p82">
            <a:extLst>
              <a:ext uri="{FF2B5EF4-FFF2-40B4-BE49-F238E27FC236}">
                <a16:creationId xmlns:a16="http://schemas.microsoft.com/office/drawing/2014/main" id="{07A9AA01-D82F-9D4A-355D-0E39AC31D291}"/>
              </a:ext>
            </a:extLst>
          </p:cNvPr>
          <p:cNvSpPr txBox="1">
            <a:spLocks noGrp="1"/>
          </p:cNvSpPr>
          <p:nvPr>
            <p:ph type="title"/>
          </p:nvPr>
        </p:nvSpPr>
        <p:spPr>
          <a:xfrm rot="-5400000">
            <a:off x="-1602575" y="2280125"/>
            <a:ext cx="4248600" cy="5160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n-US" dirty="0"/>
              <a:t>Low Enrollment Messages</a:t>
            </a:r>
            <a:endParaRPr dirty="0"/>
          </a:p>
        </p:txBody>
      </p:sp>
      <p:sp>
        <p:nvSpPr>
          <p:cNvPr id="468" name="Google Shape;468;p82">
            <a:extLst>
              <a:ext uri="{FF2B5EF4-FFF2-40B4-BE49-F238E27FC236}">
                <a16:creationId xmlns:a16="http://schemas.microsoft.com/office/drawing/2014/main" id="{DA01366B-B204-9452-4065-36E3DAC05450}"/>
              </a:ext>
            </a:extLst>
          </p:cNvPr>
          <p:cNvSpPr txBox="1">
            <a:spLocks noGrp="1"/>
          </p:cNvSpPr>
          <p:nvPr>
            <p:ph type="body" idx="1"/>
          </p:nvPr>
        </p:nvSpPr>
        <p:spPr>
          <a:xfrm>
            <a:off x="1266974" y="464375"/>
            <a:ext cx="7125357" cy="736744"/>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We presented 4 messages on low enrollment in the focus groups.</a:t>
            </a:r>
          </a:p>
        </p:txBody>
      </p:sp>
      <p:sp>
        <p:nvSpPr>
          <p:cNvPr id="469" name="Google Shape;469;p82">
            <a:extLst>
              <a:ext uri="{FF2B5EF4-FFF2-40B4-BE49-F238E27FC236}">
                <a16:creationId xmlns:a16="http://schemas.microsoft.com/office/drawing/2014/main" id="{55990252-C3A2-C2E2-3DA6-34BEEC2036FB}"/>
              </a:ext>
            </a:extLst>
          </p:cNvPr>
          <p:cNvSpPr txBox="1">
            <a:spLocks noGrp="1"/>
          </p:cNvSpPr>
          <p:nvPr>
            <p:ph type="body" idx="2"/>
          </p:nvPr>
        </p:nvSpPr>
        <p:spPr>
          <a:xfrm>
            <a:off x="1568479" y="1201118"/>
            <a:ext cx="6308547" cy="3115159"/>
          </a:xfrm>
          <a:prstGeom prst="rect">
            <a:avLst/>
          </a:prstGeom>
        </p:spPr>
        <p:txBody>
          <a:bodyPr spcFirstLastPara="1" wrap="square" lIns="91425" tIns="91425" rIns="91425" bIns="91425" anchor="t" anchorCtr="0">
            <a:normAutofit/>
          </a:bodyPr>
          <a:lstStyle/>
          <a:p>
            <a:pPr lvl="0" indent="-457200" algn="l" rtl="0">
              <a:spcBef>
                <a:spcPts val="0"/>
              </a:spcBef>
              <a:spcAft>
                <a:spcPts val="1200"/>
              </a:spcAft>
              <a:buFont typeface="+mj-lt"/>
              <a:buAutoNum type="arabicPeriod"/>
            </a:pPr>
            <a:r>
              <a:rPr lang="en-US" sz="2400" dirty="0">
                <a:solidFill>
                  <a:schemeClr val="tx2"/>
                </a:solidFill>
              </a:rPr>
              <a:t>Quality Programs</a:t>
            </a:r>
            <a:endParaRPr lang="en-US" sz="2400" dirty="0">
              <a:solidFill>
                <a:schemeClr val="bg2"/>
              </a:solidFill>
            </a:endParaRPr>
          </a:p>
          <a:p>
            <a:pPr lvl="0" indent="-457200" algn="l" rtl="0">
              <a:spcBef>
                <a:spcPts val="0"/>
              </a:spcBef>
              <a:spcAft>
                <a:spcPts val="1200"/>
              </a:spcAft>
              <a:buFont typeface="+mj-lt"/>
              <a:buAutoNum type="arabicPeriod"/>
            </a:pPr>
            <a:r>
              <a:rPr lang="en-US" sz="2400" dirty="0">
                <a:solidFill>
                  <a:schemeClr val="accent1"/>
                </a:solidFill>
              </a:rPr>
              <a:t>Taxpayer Dollars</a:t>
            </a:r>
            <a:endParaRPr lang="en-US" sz="2400" dirty="0">
              <a:solidFill>
                <a:schemeClr val="bg2"/>
              </a:solidFill>
            </a:endParaRPr>
          </a:p>
          <a:p>
            <a:pPr lvl="0" indent="-457200" algn="l" rtl="0">
              <a:spcBef>
                <a:spcPts val="0"/>
              </a:spcBef>
              <a:spcAft>
                <a:spcPts val="1200"/>
              </a:spcAft>
              <a:buFont typeface="+mj-lt"/>
              <a:buAutoNum type="arabicPeriod"/>
            </a:pPr>
            <a:r>
              <a:rPr lang="en-US" sz="2400" dirty="0">
                <a:solidFill>
                  <a:schemeClr val="accent4"/>
                </a:solidFill>
              </a:rPr>
              <a:t>Half-Full Classrooms</a:t>
            </a:r>
            <a:endParaRPr lang="en-US" sz="2400" dirty="0">
              <a:solidFill>
                <a:schemeClr val="bg2"/>
              </a:solidFill>
            </a:endParaRPr>
          </a:p>
          <a:p>
            <a:pPr lvl="0" indent="-457200" algn="l" rtl="0">
              <a:spcBef>
                <a:spcPts val="0"/>
              </a:spcBef>
              <a:spcAft>
                <a:spcPts val="1200"/>
              </a:spcAft>
              <a:buFont typeface="+mj-lt"/>
              <a:buAutoNum type="arabicPeriod"/>
            </a:pPr>
            <a:r>
              <a:rPr lang="en-US" sz="2400" dirty="0">
                <a:solidFill>
                  <a:schemeClr val="accent2">
                    <a:lumMod val="76000"/>
                  </a:schemeClr>
                </a:solidFill>
              </a:rPr>
              <a:t>Teacher Shortages</a:t>
            </a:r>
            <a:endParaRPr sz="2400" dirty="0">
              <a:solidFill>
                <a:schemeClr val="accent2">
                  <a:lumMod val="76000"/>
                </a:schemeClr>
              </a:solidFill>
            </a:endParaRPr>
          </a:p>
        </p:txBody>
      </p:sp>
    </p:spTree>
    <p:extLst>
      <p:ext uri="{BB962C8B-B14F-4D97-AF65-F5344CB8AC3E}">
        <p14:creationId xmlns:p14="http://schemas.microsoft.com/office/powerpoint/2010/main" val="2267734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5"/>
          <p:cNvSpPr txBox="1">
            <a:spLocks noGrp="1"/>
          </p:cNvSpPr>
          <p:nvPr>
            <p:ph type="title"/>
          </p:nvPr>
        </p:nvSpPr>
        <p:spPr>
          <a:xfrm>
            <a:off x="280868" y="18304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NACSA’s Mission</a:t>
            </a:r>
            <a:endParaRPr/>
          </a:p>
        </p:txBody>
      </p:sp>
      <p:sp>
        <p:nvSpPr>
          <p:cNvPr id="309" name="Google Shape;309;p55"/>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0" lvl="0" indent="0" algn="ctr" rtl="0">
              <a:spcBef>
                <a:spcPts val="0"/>
              </a:spcBef>
              <a:spcAft>
                <a:spcPts val="1200"/>
              </a:spcAft>
              <a:buNone/>
            </a:pPr>
            <a:r>
              <a:rPr lang="en-US" sz="2000"/>
              <a:t>To advance and strengthen the ideas and practices of authorizing so students and communities - especially those who are historically under-resourced - thrive.​</a:t>
            </a:r>
            <a:endParaRPr lang="en-US"/>
          </a:p>
        </p:txBody>
      </p:sp>
    </p:spTree>
    <p:extLst>
      <p:ext uri="{BB962C8B-B14F-4D97-AF65-F5344CB8AC3E}">
        <p14:creationId xmlns:p14="http://schemas.microsoft.com/office/powerpoint/2010/main" val="345837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6">
          <a:extLst>
            <a:ext uri="{FF2B5EF4-FFF2-40B4-BE49-F238E27FC236}">
              <a16:creationId xmlns:a16="http://schemas.microsoft.com/office/drawing/2014/main" id="{75F02F5D-B56C-5BC1-AD75-B6639B770E80}"/>
            </a:ext>
          </a:extLst>
        </p:cNvPr>
        <p:cNvGrpSpPr/>
        <p:nvPr/>
      </p:nvGrpSpPr>
      <p:grpSpPr>
        <a:xfrm>
          <a:off x="0" y="0"/>
          <a:ext cx="0" cy="0"/>
          <a:chOff x="0" y="0"/>
          <a:chExt cx="0" cy="0"/>
        </a:xfrm>
      </p:grpSpPr>
      <p:sp>
        <p:nvSpPr>
          <p:cNvPr id="467" name="Google Shape;467;p82">
            <a:extLst>
              <a:ext uri="{FF2B5EF4-FFF2-40B4-BE49-F238E27FC236}">
                <a16:creationId xmlns:a16="http://schemas.microsoft.com/office/drawing/2014/main" id="{7611590A-F955-38A1-0196-C639820EB52E}"/>
              </a:ext>
            </a:extLst>
          </p:cNvPr>
          <p:cNvSpPr txBox="1">
            <a:spLocks noGrp="1"/>
          </p:cNvSpPr>
          <p:nvPr>
            <p:ph type="title"/>
          </p:nvPr>
        </p:nvSpPr>
        <p:spPr>
          <a:xfrm rot="-5400000">
            <a:off x="-1602575" y="2280125"/>
            <a:ext cx="4248600" cy="5160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n-US" dirty="0"/>
              <a:t>Low Enrollment Messages</a:t>
            </a:r>
            <a:endParaRPr dirty="0"/>
          </a:p>
        </p:txBody>
      </p:sp>
      <p:sp>
        <p:nvSpPr>
          <p:cNvPr id="469" name="Google Shape;469;p82">
            <a:extLst>
              <a:ext uri="{FF2B5EF4-FFF2-40B4-BE49-F238E27FC236}">
                <a16:creationId xmlns:a16="http://schemas.microsoft.com/office/drawing/2014/main" id="{9BBBF155-FDE0-63EB-5D56-8C5383E91232}"/>
              </a:ext>
            </a:extLst>
          </p:cNvPr>
          <p:cNvSpPr txBox="1">
            <a:spLocks noGrp="1"/>
          </p:cNvSpPr>
          <p:nvPr>
            <p:ph type="body" idx="2"/>
          </p:nvPr>
        </p:nvSpPr>
        <p:spPr>
          <a:xfrm>
            <a:off x="1092631" y="464375"/>
            <a:ext cx="7220019" cy="4139100"/>
          </a:xfrm>
          <a:prstGeom prst="rect">
            <a:avLst/>
          </a:prstGeom>
        </p:spPr>
        <p:txBody>
          <a:bodyPr spcFirstLastPara="1" wrap="square" lIns="91425" tIns="91425" rIns="91425" bIns="91425" anchor="t" anchorCtr="0">
            <a:normAutofit lnSpcReduction="10000"/>
          </a:bodyPr>
          <a:lstStyle/>
          <a:p>
            <a:pPr marL="0" indent="0">
              <a:spcAft>
                <a:spcPts val="1200"/>
              </a:spcAft>
              <a:buNone/>
            </a:pPr>
            <a:r>
              <a:rPr lang="en-US" dirty="0">
                <a:solidFill>
                  <a:schemeClr val="tx2"/>
                </a:solidFill>
              </a:rPr>
              <a:t>1. Quality Programs:</a:t>
            </a:r>
            <a:endParaRPr lang="en-US" dirty="0"/>
          </a:p>
          <a:p>
            <a:pPr marL="0" lvl="0" indent="0" algn="l" rtl="0">
              <a:spcBef>
                <a:spcPts val="0"/>
              </a:spcBef>
              <a:spcAft>
                <a:spcPts val="1200"/>
              </a:spcAft>
              <a:buNone/>
            </a:pPr>
            <a:r>
              <a:rPr lang="en-US" dirty="0"/>
              <a:t>When a school has too few students, it can’t offer the same range of programs, extracurriculars, or advanced courses that students in fully enrolled schools have. Closing a school in this situation and moving students to a nearby school helps students have access to stronger programs, better resources, and a full academic experience.</a:t>
            </a:r>
          </a:p>
          <a:p>
            <a:pPr marL="0" indent="0">
              <a:spcAft>
                <a:spcPts val="1200"/>
              </a:spcAft>
              <a:buNone/>
            </a:pPr>
            <a:r>
              <a:rPr lang="en-US" dirty="0">
                <a:solidFill>
                  <a:schemeClr val="accent1"/>
                </a:solidFill>
              </a:rPr>
              <a:t>2. Taxpayer Dollars:</a:t>
            </a:r>
          </a:p>
          <a:p>
            <a:pPr marL="0" lvl="0" indent="0">
              <a:spcAft>
                <a:spcPts val="1200"/>
              </a:spcAft>
              <a:buNone/>
            </a:pPr>
            <a:r>
              <a:rPr lang="en-US" dirty="0"/>
              <a:t>Keeping a school open when it doesn’t have enough students to sustain it is not the best use of taxpayer dollars. Instead of spreading resources thin, we should focus on sending our students to schools that can fully support them with strong programs.</a:t>
            </a:r>
          </a:p>
          <a:p>
            <a:pPr marL="0" lvl="0" indent="0" algn="l" rtl="0">
              <a:spcBef>
                <a:spcPts val="0"/>
              </a:spcBef>
              <a:spcAft>
                <a:spcPts val="1200"/>
              </a:spcAft>
              <a:buNone/>
            </a:pPr>
            <a:endParaRPr dirty="0"/>
          </a:p>
        </p:txBody>
      </p:sp>
    </p:spTree>
    <p:extLst>
      <p:ext uri="{BB962C8B-B14F-4D97-AF65-F5344CB8AC3E}">
        <p14:creationId xmlns:p14="http://schemas.microsoft.com/office/powerpoint/2010/main" val="1622737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6">
          <a:extLst>
            <a:ext uri="{FF2B5EF4-FFF2-40B4-BE49-F238E27FC236}">
              <a16:creationId xmlns:a16="http://schemas.microsoft.com/office/drawing/2014/main" id="{ED3E71BC-1C7D-03D7-CDEF-6572C97FC5A5}"/>
            </a:ext>
          </a:extLst>
        </p:cNvPr>
        <p:cNvGrpSpPr/>
        <p:nvPr/>
      </p:nvGrpSpPr>
      <p:grpSpPr>
        <a:xfrm>
          <a:off x="0" y="0"/>
          <a:ext cx="0" cy="0"/>
          <a:chOff x="0" y="0"/>
          <a:chExt cx="0" cy="0"/>
        </a:xfrm>
      </p:grpSpPr>
      <p:sp>
        <p:nvSpPr>
          <p:cNvPr id="467" name="Google Shape;467;p82">
            <a:extLst>
              <a:ext uri="{FF2B5EF4-FFF2-40B4-BE49-F238E27FC236}">
                <a16:creationId xmlns:a16="http://schemas.microsoft.com/office/drawing/2014/main" id="{11B6EF40-E4FF-CD37-5E19-F48302BC7E4B}"/>
              </a:ext>
            </a:extLst>
          </p:cNvPr>
          <p:cNvSpPr txBox="1">
            <a:spLocks noGrp="1"/>
          </p:cNvSpPr>
          <p:nvPr>
            <p:ph type="title"/>
          </p:nvPr>
        </p:nvSpPr>
        <p:spPr>
          <a:xfrm rot="-5400000">
            <a:off x="-1602575" y="2280125"/>
            <a:ext cx="4248600" cy="5160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n-US" dirty="0"/>
              <a:t>Low Enrollment Messages</a:t>
            </a:r>
            <a:endParaRPr dirty="0"/>
          </a:p>
        </p:txBody>
      </p:sp>
      <p:sp>
        <p:nvSpPr>
          <p:cNvPr id="469" name="Google Shape;469;p82">
            <a:extLst>
              <a:ext uri="{FF2B5EF4-FFF2-40B4-BE49-F238E27FC236}">
                <a16:creationId xmlns:a16="http://schemas.microsoft.com/office/drawing/2014/main" id="{BB984B7A-1F64-F3DB-9865-A2B60EC5E8B6}"/>
              </a:ext>
            </a:extLst>
          </p:cNvPr>
          <p:cNvSpPr txBox="1">
            <a:spLocks noGrp="1"/>
          </p:cNvSpPr>
          <p:nvPr>
            <p:ph type="body" idx="2"/>
          </p:nvPr>
        </p:nvSpPr>
        <p:spPr>
          <a:xfrm>
            <a:off x="1131377" y="464375"/>
            <a:ext cx="7181274" cy="4139100"/>
          </a:xfrm>
          <a:prstGeom prst="rect">
            <a:avLst/>
          </a:prstGeom>
        </p:spPr>
        <p:txBody>
          <a:bodyPr spcFirstLastPara="1" wrap="square" lIns="91425" tIns="91425" rIns="91425" bIns="91425" anchor="t" anchorCtr="0">
            <a:normAutofit fontScale="92500" lnSpcReduction="10000"/>
          </a:bodyPr>
          <a:lstStyle/>
          <a:p>
            <a:pPr marL="0" indent="0">
              <a:spcAft>
                <a:spcPts val="1200"/>
              </a:spcAft>
              <a:buNone/>
            </a:pPr>
            <a:r>
              <a:rPr lang="en-US" dirty="0">
                <a:solidFill>
                  <a:schemeClr val="accent4"/>
                </a:solidFill>
              </a:rPr>
              <a:t>3. Half-Full Classrooms:</a:t>
            </a:r>
          </a:p>
          <a:p>
            <a:pPr marL="0" lvl="0" indent="0" algn="l" rtl="0">
              <a:spcBef>
                <a:spcPts val="0"/>
              </a:spcBef>
              <a:spcAft>
                <a:spcPts val="1200"/>
              </a:spcAft>
              <a:buNone/>
            </a:pPr>
            <a:r>
              <a:rPr lang="en-US" dirty="0"/>
              <a:t>When a school is only half full, it still requires the same upkeep—heating, electricity, and maintenance—without enough students to justify the cost. In these cases, closing the school and redirecting the per-pupil funds to fully enrolled schools ensures that funding is used effectively to support students and their education, rather than maintaining half-empty classrooms.</a:t>
            </a:r>
          </a:p>
          <a:p>
            <a:pPr marL="0" indent="0">
              <a:spcAft>
                <a:spcPts val="1200"/>
              </a:spcAft>
              <a:buNone/>
            </a:pPr>
            <a:r>
              <a:rPr lang="en-US" dirty="0">
                <a:solidFill>
                  <a:schemeClr val="accent2">
                    <a:lumMod val="76000"/>
                  </a:schemeClr>
                </a:solidFill>
              </a:rPr>
              <a:t>4. Teacher Shortages:</a:t>
            </a:r>
          </a:p>
          <a:p>
            <a:pPr marL="0" indent="0">
              <a:spcAft>
                <a:spcPts val="1200"/>
              </a:spcAft>
              <a:buNone/>
            </a:pPr>
            <a:r>
              <a:rPr lang="en-US" dirty="0">
                <a:solidFill>
                  <a:schemeClr val="tx1"/>
                </a:solidFill>
              </a:rPr>
              <a:t>With teacher shortages across the country, it doesn’t make sense to have some educators teaching half-empty classrooms in under-enrolled schools. Consolidating schools can help put teachers where they’re needed most, with appropriately sized classes.</a:t>
            </a:r>
          </a:p>
        </p:txBody>
      </p:sp>
    </p:spTree>
    <p:extLst>
      <p:ext uri="{BB962C8B-B14F-4D97-AF65-F5344CB8AC3E}">
        <p14:creationId xmlns:p14="http://schemas.microsoft.com/office/powerpoint/2010/main" val="1008367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6">
          <a:extLst>
            <a:ext uri="{FF2B5EF4-FFF2-40B4-BE49-F238E27FC236}">
              <a16:creationId xmlns:a16="http://schemas.microsoft.com/office/drawing/2014/main" id="{0AAC0102-E9F1-F73A-D4F4-3263F6D08DD5}"/>
            </a:ext>
          </a:extLst>
        </p:cNvPr>
        <p:cNvGrpSpPr/>
        <p:nvPr/>
      </p:nvGrpSpPr>
      <p:grpSpPr>
        <a:xfrm>
          <a:off x="0" y="0"/>
          <a:ext cx="0" cy="0"/>
          <a:chOff x="0" y="0"/>
          <a:chExt cx="0" cy="0"/>
        </a:xfrm>
      </p:grpSpPr>
      <p:sp>
        <p:nvSpPr>
          <p:cNvPr id="467" name="Google Shape;467;p82">
            <a:extLst>
              <a:ext uri="{FF2B5EF4-FFF2-40B4-BE49-F238E27FC236}">
                <a16:creationId xmlns:a16="http://schemas.microsoft.com/office/drawing/2014/main" id="{C7751D07-D326-D93B-953A-CC6B016D6B41}"/>
              </a:ext>
            </a:extLst>
          </p:cNvPr>
          <p:cNvSpPr txBox="1">
            <a:spLocks noGrp="1"/>
          </p:cNvSpPr>
          <p:nvPr>
            <p:ph type="title"/>
          </p:nvPr>
        </p:nvSpPr>
        <p:spPr>
          <a:xfrm rot="-5400000">
            <a:off x="-1602575" y="2280125"/>
            <a:ext cx="4248600" cy="5160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n-US" dirty="0"/>
              <a:t>Low Enrollment Messages</a:t>
            </a:r>
            <a:endParaRPr dirty="0"/>
          </a:p>
        </p:txBody>
      </p:sp>
      <p:sp>
        <p:nvSpPr>
          <p:cNvPr id="468" name="Google Shape;468;p82">
            <a:extLst>
              <a:ext uri="{FF2B5EF4-FFF2-40B4-BE49-F238E27FC236}">
                <a16:creationId xmlns:a16="http://schemas.microsoft.com/office/drawing/2014/main" id="{959A9C54-203F-DA0B-B6C5-DF0744696CD5}"/>
              </a:ext>
            </a:extLst>
          </p:cNvPr>
          <p:cNvSpPr txBox="1">
            <a:spLocks noGrp="1"/>
          </p:cNvSpPr>
          <p:nvPr>
            <p:ph type="body" idx="1"/>
          </p:nvPr>
        </p:nvSpPr>
        <p:spPr>
          <a:xfrm>
            <a:off x="1304146" y="1770591"/>
            <a:ext cx="7326898" cy="1602318"/>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en-US" sz="2000" dirty="0"/>
              <a:t>So, we adapted two messages on low-enrollment for the survey. One focused on </a:t>
            </a:r>
            <a:r>
              <a:rPr lang="en-US" sz="2000" dirty="0">
                <a:solidFill>
                  <a:schemeClr val="tx2"/>
                </a:solidFill>
              </a:rPr>
              <a:t>giving students access to more opportunities </a:t>
            </a:r>
            <a:r>
              <a:rPr lang="en-US" sz="2000" dirty="0"/>
              <a:t>and the other on </a:t>
            </a:r>
            <a:r>
              <a:rPr lang="en-US" sz="2000" dirty="0">
                <a:solidFill>
                  <a:schemeClr val="accent1"/>
                </a:solidFill>
              </a:rPr>
              <a:t>using funding effectively</a:t>
            </a:r>
            <a:r>
              <a:rPr lang="en-US" sz="2000" dirty="0"/>
              <a:t>, referencing half-empty buildings instead of classrooms.</a:t>
            </a:r>
            <a:endParaRPr sz="2000" dirty="0"/>
          </a:p>
        </p:txBody>
      </p:sp>
    </p:spTree>
    <p:extLst>
      <p:ext uri="{BB962C8B-B14F-4D97-AF65-F5344CB8AC3E}">
        <p14:creationId xmlns:p14="http://schemas.microsoft.com/office/powerpoint/2010/main" val="526885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6">
          <a:extLst>
            <a:ext uri="{FF2B5EF4-FFF2-40B4-BE49-F238E27FC236}">
              <a16:creationId xmlns:a16="http://schemas.microsoft.com/office/drawing/2014/main" id="{35275510-E655-AA21-FE77-EDA19AC426ED}"/>
            </a:ext>
          </a:extLst>
        </p:cNvPr>
        <p:cNvGrpSpPr/>
        <p:nvPr/>
      </p:nvGrpSpPr>
      <p:grpSpPr>
        <a:xfrm>
          <a:off x="0" y="0"/>
          <a:ext cx="0" cy="0"/>
          <a:chOff x="0" y="0"/>
          <a:chExt cx="0" cy="0"/>
        </a:xfrm>
      </p:grpSpPr>
      <p:sp>
        <p:nvSpPr>
          <p:cNvPr id="467" name="Google Shape;467;p82">
            <a:extLst>
              <a:ext uri="{FF2B5EF4-FFF2-40B4-BE49-F238E27FC236}">
                <a16:creationId xmlns:a16="http://schemas.microsoft.com/office/drawing/2014/main" id="{190083DD-A89B-6FE1-FF10-5ACFE3EB31E9}"/>
              </a:ext>
            </a:extLst>
          </p:cNvPr>
          <p:cNvSpPr txBox="1">
            <a:spLocks noGrp="1"/>
          </p:cNvSpPr>
          <p:nvPr>
            <p:ph type="title"/>
          </p:nvPr>
        </p:nvSpPr>
        <p:spPr>
          <a:xfrm rot="-5400000">
            <a:off x="-1602575" y="2280125"/>
            <a:ext cx="4248600" cy="5160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n-US" dirty="0"/>
              <a:t>Low Enrollment Messages</a:t>
            </a:r>
            <a:endParaRPr dirty="0"/>
          </a:p>
        </p:txBody>
      </p:sp>
      <p:sp>
        <p:nvSpPr>
          <p:cNvPr id="468" name="Google Shape;468;p82">
            <a:extLst>
              <a:ext uri="{FF2B5EF4-FFF2-40B4-BE49-F238E27FC236}">
                <a16:creationId xmlns:a16="http://schemas.microsoft.com/office/drawing/2014/main" id="{B460D34A-292D-4C12-B2CB-8243970FCD98}"/>
              </a:ext>
            </a:extLst>
          </p:cNvPr>
          <p:cNvSpPr txBox="1">
            <a:spLocks noGrp="1"/>
          </p:cNvSpPr>
          <p:nvPr>
            <p:ph type="body" idx="1"/>
          </p:nvPr>
        </p:nvSpPr>
        <p:spPr>
          <a:xfrm>
            <a:off x="1697065" y="521125"/>
            <a:ext cx="2803834" cy="1169786"/>
          </a:xfrm>
          <a:prstGeom prst="rect">
            <a:avLst/>
          </a:prstGeom>
        </p:spPr>
        <p:txBody>
          <a:bodyPr spcFirstLastPara="1" wrap="square" lIns="91425" tIns="91425" rIns="91425" bIns="91425" anchor="t" anchorCtr="0">
            <a:noAutofit/>
          </a:bodyPr>
          <a:lstStyle/>
          <a:p>
            <a:pPr marL="0" indent="0">
              <a:lnSpc>
                <a:spcPct val="114999"/>
              </a:lnSpc>
              <a:spcAft>
                <a:spcPts val="1200"/>
              </a:spcAft>
              <a:buNone/>
            </a:pPr>
            <a:r>
              <a:rPr lang="en-US" sz="2000" dirty="0">
                <a:solidFill>
                  <a:schemeClr val="tx2"/>
                </a:solidFill>
              </a:rPr>
              <a:t>Access to Opportunities</a:t>
            </a:r>
            <a:endParaRPr lang="en-US" dirty="0">
              <a:solidFill>
                <a:schemeClr val="tx2"/>
              </a:solidFill>
            </a:endParaRPr>
          </a:p>
          <a:p>
            <a:pPr marL="55563" indent="0">
              <a:lnSpc>
                <a:spcPct val="100000"/>
              </a:lnSpc>
              <a:buNone/>
            </a:pPr>
            <a:r>
              <a:rPr lang="en-US" sz="1600" dirty="0"/>
              <a:t>When a school has too few students, it can’t offer the same range of programs, extracurriculars, or advanced courses that students in fully-enrolled schools have. Closing a school with low enrollment and moving students to a nearby school gives them access to more opportunities.</a:t>
            </a:r>
          </a:p>
        </p:txBody>
      </p:sp>
      <p:sp>
        <p:nvSpPr>
          <p:cNvPr id="2" name="Google Shape;468;p82">
            <a:extLst>
              <a:ext uri="{FF2B5EF4-FFF2-40B4-BE49-F238E27FC236}">
                <a16:creationId xmlns:a16="http://schemas.microsoft.com/office/drawing/2014/main" id="{74E950DB-A244-8E13-4BE0-EEEE8E3B7364}"/>
              </a:ext>
            </a:extLst>
          </p:cNvPr>
          <p:cNvSpPr txBox="1">
            <a:spLocks/>
          </p:cNvSpPr>
          <p:nvPr/>
        </p:nvSpPr>
        <p:spPr>
          <a:xfrm>
            <a:off x="5418239" y="521125"/>
            <a:ext cx="2912101" cy="11697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434343"/>
              </a:buClr>
              <a:buSzPts val="1800"/>
              <a:buFont typeface="Franklin Gothic"/>
              <a:buChar char="●"/>
              <a:defRPr sz="1800" b="0" i="0" u="none" strike="noStrike" cap="none">
                <a:solidFill>
                  <a:srgbClr val="434343"/>
                </a:solidFill>
                <a:latin typeface="Franklin Gothic"/>
                <a:ea typeface="Franklin Gothic"/>
                <a:cs typeface="Franklin Gothic"/>
                <a:sym typeface="Franklin Gothic"/>
              </a:defRPr>
            </a:lvl1pPr>
            <a:lvl2pPr marL="914400" marR="0" lvl="1" indent="-317500" algn="l" rtl="0">
              <a:lnSpc>
                <a:spcPct val="115000"/>
              </a:lnSpc>
              <a:spcBef>
                <a:spcPts val="0"/>
              </a:spcBef>
              <a:spcAft>
                <a:spcPts val="0"/>
              </a:spcAft>
              <a:buClr>
                <a:srgbClr val="434343"/>
              </a:buClr>
              <a:buSzPts val="1400"/>
              <a:buFont typeface="Franklin Gothic"/>
              <a:buChar char="○"/>
              <a:defRPr sz="1400" b="0" i="0" u="none" strike="noStrike" cap="none">
                <a:solidFill>
                  <a:srgbClr val="434343"/>
                </a:solidFill>
                <a:latin typeface="Franklin Gothic"/>
                <a:ea typeface="Franklin Gothic"/>
                <a:cs typeface="Franklin Gothic"/>
                <a:sym typeface="Franklin Gothic"/>
              </a:defRPr>
            </a:lvl2pPr>
            <a:lvl3pPr marL="1371600" marR="0" lvl="2" indent="-317500" algn="l" rtl="0">
              <a:lnSpc>
                <a:spcPct val="115000"/>
              </a:lnSpc>
              <a:spcBef>
                <a:spcPts val="0"/>
              </a:spcBef>
              <a:spcAft>
                <a:spcPts val="0"/>
              </a:spcAft>
              <a:buClr>
                <a:srgbClr val="434343"/>
              </a:buClr>
              <a:buSzPts val="1400"/>
              <a:buFont typeface="Franklin Gothic"/>
              <a:buChar char="■"/>
              <a:defRPr sz="1400" b="0" i="0" u="none" strike="noStrike" cap="none">
                <a:solidFill>
                  <a:srgbClr val="434343"/>
                </a:solidFill>
                <a:latin typeface="Franklin Gothic"/>
                <a:ea typeface="Franklin Gothic"/>
                <a:cs typeface="Franklin Gothic"/>
                <a:sym typeface="Franklin Gothic"/>
              </a:defRPr>
            </a:lvl3pPr>
            <a:lvl4pPr marL="1828800" marR="0" lvl="3" indent="-317500" algn="l" rtl="0">
              <a:lnSpc>
                <a:spcPct val="115000"/>
              </a:lnSpc>
              <a:spcBef>
                <a:spcPts val="0"/>
              </a:spcBef>
              <a:spcAft>
                <a:spcPts val="0"/>
              </a:spcAft>
              <a:buClr>
                <a:srgbClr val="434343"/>
              </a:buClr>
              <a:buSzPts val="1400"/>
              <a:buFont typeface="Franklin Gothic"/>
              <a:buChar char="●"/>
              <a:defRPr sz="1400" b="0" i="0" u="none" strike="noStrike" cap="none">
                <a:solidFill>
                  <a:srgbClr val="434343"/>
                </a:solidFill>
                <a:latin typeface="Franklin Gothic"/>
                <a:ea typeface="Franklin Gothic"/>
                <a:cs typeface="Franklin Gothic"/>
                <a:sym typeface="Franklin Gothic"/>
              </a:defRPr>
            </a:lvl4pPr>
            <a:lvl5pPr marL="2286000" marR="0" lvl="4" indent="-317500" algn="l" rtl="0">
              <a:lnSpc>
                <a:spcPct val="115000"/>
              </a:lnSpc>
              <a:spcBef>
                <a:spcPts val="0"/>
              </a:spcBef>
              <a:spcAft>
                <a:spcPts val="0"/>
              </a:spcAft>
              <a:buClr>
                <a:srgbClr val="434343"/>
              </a:buClr>
              <a:buSzPts val="1400"/>
              <a:buFont typeface="Franklin Gothic"/>
              <a:buChar char="○"/>
              <a:defRPr sz="1400" b="0" i="0" u="none" strike="noStrike" cap="none">
                <a:solidFill>
                  <a:srgbClr val="434343"/>
                </a:solidFill>
                <a:latin typeface="Franklin Gothic"/>
                <a:ea typeface="Franklin Gothic"/>
                <a:cs typeface="Franklin Gothic"/>
                <a:sym typeface="Franklin Gothic"/>
              </a:defRPr>
            </a:lvl5pPr>
            <a:lvl6pPr marL="2743200" marR="0" lvl="5" indent="-317500" algn="l" rtl="0">
              <a:lnSpc>
                <a:spcPct val="115000"/>
              </a:lnSpc>
              <a:spcBef>
                <a:spcPts val="0"/>
              </a:spcBef>
              <a:spcAft>
                <a:spcPts val="0"/>
              </a:spcAft>
              <a:buClr>
                <a:srgbClr val="434343"/>
              </a:buClr>
              <a:buSzPts val="1400"/>
              <a:buFont typeface="Franklin Gothic"/>
              <a:buChar char="■"/>
              <a:defRPr sz="1400" b="0" i="0" u="none" strike="noStrike" cap="none">
                <a:solidFill>
                  <a:srgbClr val="434343"/>
                </a:solidFill>
                <a:latin typeface="Franklin Gothic"/>
                <a:ea typeface="Franklin Gothic"/>
                <a:cs typeface="Franklin Gothic"/>
                <a:sym typeface="Franklin Gothic"/>
              </a:defRPr>
            </a:lvl6pPr>
            <a:lvl7pPr marL="3200400" marR="0" lvl="6" indent="-317500" algn="l" rtl="0">
              <a:lnSpc>
                <a:spcPct val="115000"/>
              </a:lnSpc>
              <a:spcBef>
                <a:spcPts val="0"/>
              </a:spcBef>
              <a:spcAft>
                <a:spcPts val="0"/>
              </a:spcAft>
              <a:buClr>
                <a:srgbClr val="434343"/>
              </a:buClr>
              <a:buSzPts val="1400"/>
              <a:buFont typeface="Franklin Gothic"/>
              <a:buChar char="●"/>
              <a:defRPr sz="1400" b="0" i="0" u="none" strike="noStrike" cap="none">
                <a:solidFill>
                  <a:srgbClr val="434343"/>
                </a:solidFill>
                <a:latin typeface="Franklin Gothic"/>
                <a:ea typeface="Franklin Gothic"/>
                <a:cs typeface="Franklin Gothic"/>
                <a:sym typeface="Franklin Gothic"/>
              </a:defRPr>
            </a:lvl7pPr>
            <a:lvl8pPr marL="3657600" marR="0" lvl="7" indent="-317500" algn="l" rtl="0">
              <a:lnSpc>
                <a:spcPct val="115000"/>
              </a:lnSpc>
              <a:spcBef>
                <a:spcPts val="0"/>
              </a:spcBef>
              <a:spcAft>
                <a:spcPts val="0"/>
              </a:spcAft>
              <a:buClr>
                <a:srgbClr val="434343"/>
              </a:buClr>
              <a:buSzPts val="1400"/>
              <a:buFont typeface="Franklin Gothic"/>
              <a:buChar char="○"/>
              <a:defRPr sz="1400" b="0" i="0" u="none" strike="noStrike" cap="none">
                <a:solidFill>
                  <a:srgbClr val="434343"/>
                </a:solidFill>
                <a:latin typeface="Franklin Gothic"/>
                <a:ea typeface="Franklin Gothic"/>
                <a:cs typeface="Franklin Gothic"/>
                <a:sym typeface="Franklin Gothic"/>
              </a:defRPr>
            </a:lvl8pPr>
            <a:lvl9pPr marL="4114800" marR="0" lvl="8" indent="-317500" algn="l" rtl="0">
              <a:lnSpc>
                <a:spcPct val="115000"/>
              </a:lnSpc>
              <a:spcBef>
                <a:spcPts val="0"/>
              </a:spcBef>
              <a:spcAft>
                <a:spcPts val="0"/>
              </a:spcAft>
              <a:buClr>
                <a:srgbClr val="434343"/>
              </a:buClr>
              <a:buSzPts val="1400"/>
              <a:buFont typeface="Franklin Gothic"/>
              <a:buChar char="■"/>
              <a:defRPr sz="1400" b="0" i="0" u="none" strike="noStrike" cap="none">
                <a:solidFill>
                  <a:srgbClr val="434343"/>
                </a:solidFill>
                <a:latin typeface="Franklin Gothic"/>
                <a:ea typeface="Franklin Gothic"/>
                <a:cs typeface="Franklin Gothic"/>
                <a:sym typeface="Franklin Gothic"/>
              </a:defRPr>
            </a:lvl9pPr>
          </a:lstStyle>
          <a:p>
            <a:pPr marL="0" indent="0">
              <a:lnSpc>
                <a:spcPct val="114999"/>
              </a:lnSpc>
              <a:spcAft>
                <a:spcPts val="1200"/>
              </a:spcAft>
              <a:buFont typeface="Franklin Gothic"/>
              <a:buNone/>
            </a:pPr>
            <a:r>
              <a:rPr lang="en-US" sz="2000" dirty="0">
                <a:solidFill>
                  <a:schemeClr val="accent1"/>
                </a:solidFill>
              </a:rPr>
              <a:t>Using Funding Effectively</a:t>
            </a:r>
            <a:endParaRPr lang="en-US" dirty="0">
              <a:solidFill>
                <a:schemeClr val="accent1"/>
              </a:solidFill>
            </a:endParaRPr>
          </a:p>
          <a:p>
            <a:pPr marL="55563" indent="0">
              <a:lnSpc>
                <a:spcPct val="100000"/>
              </a:lnSpc>
              <a:buFont typeface="Franklin Gothic"/>
              <a:buNone/>
            </a:pPr>
            <a:r>
              <a:rPr lang="en-US" sz="1600" dirty="0"/>
              <a:t>When a school is only half full, it still requires the same</a:t>
            </a:r>
          </a:p>
          <a:p>
            <a:pPr marL="55563" indent="0">
              <a:lnSpc>
                <a:spcPct val="100000"/>
              </a:lnSpc>
              <a:buFont typeface="Franklin Gothic"/>
              <a:buNone/>
            </a:pPr>
            <a:r>
              <a:rPr lang="en-US" sz="1600" dirty="0"/>
              <a:t>upkeep — heating, electricity, and maintenance — without</a:t>
            </a:r>
          </a:p>
          <a:p>
            <a:pPr marL="55563" indent="0">
              <a:lnSpc>
                <a:spcPct val="100000"/>
              </a:lnSpc>
              <a:buFont typeface="Franklin Gothic"/>
              <a:buNone/>
            </a:pPr>
            <a:r>
              <a:rPr lang="en-US" sz="1600" dirty="0"/>
              <a:t>enough students to justify the cost. Closing schools with low</a:t>
            </a:r>
          </a:p>
          <a:p>
            <a:pPr marL="55563" indent="0">
              <a:lnSpc>
                <a:spcPct val="100000"/>
              </a:lnSpc>
              <a:buFont typeface="Franklin Gothic"/>
              <a:buNone/>
            </a:pPr>
            <a:r>
              <a:rPr lang="en-US" sz="1600" dirty="0"/>
              <a:t>enrollment means funding can be used more effectively to</a:t>
            </a:r>
          </a:p>
          <a:p>
            <a:pPr marL="55563" indent="0">
              <a:lnSpc>
                <a:spcPct val="100000"/>
              </a:lnSpc>
              <a:buFont typeface="Franklin Gothic"/>
              <a:buNone/>
            </a:pPr>
            <a:r>
              <a:rPr lang="en-US" sz="1600" dirty="0"/>
              <a:t>support students’ education at fully-enrolled schools, rather</a:t>
            </a:r>
          </a:p>
          <a:p>
            <a:pPr marL="55563" indent="0">
              <a:lnSpc>
                <a:spcPct val="100000"/>
              </a:lnSpc>
              <a:buFont typeface="Franklin Gothic"/>
              <a:buNone/>
            </a:pPr>
            <a:r>
              <a:rPr lang="en-US" sz="1600" dirty="0"/>
              <a:t>than being used to maintain half-empty buildings.</a:t>
            </a:r>
          </a:p>
        </p:txBody>
      </p:sp>
    </p:spTree>
    <p:extLst>
      <p:ext uri="{BB962C8B-B14F-4D97-AF65-F5344CB8AC3E}">
        <p14:creationId xmlns:p14="http://schemas.microsoft.com/office/powerpoint/2010/main" val="1764257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74C65-3530-BAAF-643B-99D502586F7E}"/>
            </a:ext>
          </a:extLst>
        </p:cNvPr>
        <p:cNvGrpSpPr/>
        <p:nvPr/>
      </p:nvGrpSpPr>
      <p:grpSpPr>
        <a:xfrm>
          <a:off x="0" y="0"/>
          <a:ext cx="0" cy="0"/>
          <a:chOff x="0" y="0"/>
          <a:chExt cx="0" cy="0"/>
        </a:xfrm>
      </p:grpSpPr>
      <p:pic>
        <p:nvPicPr>
          <p:cNvPr id="4" name="Picture 3" descr="A graph of a number of individuals&#10;&#10;AI-generated content may be incorrect.">
            <a:extLst>
              <a:ext uri="{FF2B5EF4-FFF2-40B4-BE49-F238E27FC236}">
                <a16:creationId xmlns:a16="http://schemas.microsoft.com/office/drawing/2014/main" id="{57F4E956-8BA4-D43D-6884-FB4A33750465}"/>
              </a:ext>
            </a:extLst>
          </p:cNvPr>
          <p:cNvPicPr>
            <a:picLocks noChangeAspect="1"/>
          </p:cNvPicPr>
          <p:nvPr/>
        </p:nvPicPr>
        <p:blipFill>
          <a:blip r:embed="rId3"/>
          <a:stretch>
            <a:fillRect/>
          </a:stretch>
        </p:blipFill>
        <p:spPr>
          <a:xfrm>
            <a:off x="89210" y="336190"/>
            <a:ext cx="8965580" cy="5043138"/>
          </a:xfrm>
          <a:prstGeom prst="rect">
            <a:avLst/>
          </a:prstGeom>
        </p:spPr>
      </p:pic>
    </p:spTree>
    <p:extLst>
      <p:ext uri="{BB962C8B-B14F-4D97-AF65-F5344CB8AC3E}">
        <p14:creationId xmlns:p14="http://schemas.microsoft.com/office/powerpoint/2010/main" val="437194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6">
          <a:extLst>
            <a:ext uri="{FF2B5EF4-FFF2-40B4-BE49-F238E27FC236}">
              <a16:creationId xmlns:a16="http://schemas.microsoft.com/office/drawing/2014/main" id="{F5EAEC4E-89DF-8635-9E66-A87AF961ADB4}"/>
            </a:ext>
          </a:extLst>
        </p:cNvPr>
        <p:cNvGrpSpPr/>
        <p:nvPr/>
      </p:nvGrpSpPr>
      <p:grpSpPr>
        <a:xfrm>
          <a:off x="0" y="0"/>
          <a:ext cx="0" cy="0"/>
          <a:chOff x="0" y="0"/>
          <a:chExt cx="0" cy="0"/>
        </a:xfrm>
      </p:grpSpPr>
      <p:sp>
        <p:nvSpPr>
          <p:cNvPr id="467" name="Google Shape;467;p82">
            <a:extLst>
              <a:ext uri="{FF2B5EF4-FFF2-40B4-BE49-F238E27FC236}">
                <a16:creationId xmlns:a16="http://schemas.microsoft.com/office/drawing/2014/main" id="{19EA1108-493D-CD00-FD50-848E9C802172}"/>
              </a:ext>
            </a:extLst>
          </p:cNvPr>
          <p:cNvSpPr txBox="1">
            <a:spLocks noGrp="1"/>
          </p:cNvSpPr>
          <p:nvPr>
            <p:ph type="title"/>
          </p:nvPr>
        </p:nvSpPr>
        <p:spPr>
          <a:xfrm rot="-5400000">
            <a:off x="-1602575" y="2280125"/>
            <a:ext cx="4248600" cy="516000"/>
          </a:xfrm>
          <a:prstGeom prst="rect">
            <a:avLst/>
          </a:prstGeom>
        </p:spPr>
        <p:txBody>
          <a:bodyPr spcFirstLastPara="1" wrap="square" lIns="91425" tIns="91425" rIns="91425" bIns="91425" anchor="t" anchorCtr="0">
            <a:normAutofit fontScale="90000"/>
          </a:bodyPr>
          <a:lstStyle/>
          <a:p>
            <a:pPr marL="0" lvl="0" indent="0" algn="r" rtl="0">
              <a:spcBef>
                <a:spcPts val="0"/>
              </a:spcBef>
              <a:spcAft>
                <a:spcPts val="0"/>
              </a:spcAft>
              <a:buNone/>
            </a:pPr>
            <a:r>
              <a:rPr lang="en-US" dirty="0"/>
              <a:t>Community Impact Messages</a:t>
            </a:r>
            <a:endParaRPr dirty="0"/>
          </a:p>
        </p:txBody>
      </p:sp>
      <p:sp>
        <p:nvSpPr>
          <p:cNvPr id="468" name="Google Shape;468;p82">
            <a:extLst>
              <a:ext uri="{FF2B5EF4-FFF2-40B4-BE49-F238E27FC236}">
                <a16:creationId xmlns:a16="http://schemas.microsoft.com/office/drawing/2014/main" id="{E09EEA27-FFF6-1614-6409-A79903CE02B2}"/>
              </a:ext>
            </a:extLst>
          </p:cNvPr>
          <p:cNvSpPr txBox="1">
            <a:spLocks noGrp="1"/>
          </p:cNvSpPr>
          <p:nvPr>
            <p:ph type="body" idx="1"/>
          </p:nvPr>
        </p:nvSpPr>
        <p:spPr>
          <a:xfrm>
            <a:off x="1266975" y="464375"/>
            <a:ext cx="6954876" cy="1023462"/>
          </a:xfrm>
          <a:prstGeom prst="rect">
            <a:avLst/>
          </a:prstGeom>
        </p:spPr>
        <p:txBody>
          <a:bodyPr spcFirstLastPara="1" wrap="square" lIns="91425" tIns="91425" rIns="91425" bIns="91425" anchor="t" anchorCtr="0">
            <a:normAutofit/>
          </a:bodyPr>
          <a:lstStyle/>
          <a:p>
            <a:pPr marL="0" indent="0">
              <a:lnSpc>
                <a:spcPct val="114999"/>
              </a:lnSpc>
              <a:spcAft>
                <a:spcPts val="1200"/>
              </a:spcAft>
              <a:buNone/>
            </a:pPr>
            <a:r>
              <a:rPr lang="en-US" dirty="0"/>
              <a:t>We presented two messages related to community impact and staffing.</a:t>
            </a:r>
          </a:p>
        </p:txBody>
      </p:sp>
      <p:sp>
        <p:nvSpPr>
          <p:cNvPr id="469" name="Google Shape;469;p82">
            <a:extLst>
              <a:ext uri="{FF2B5EF4-FFF2-40B4-BE49-F238E27FC236}">
                <a16:creationId xmlns:a16="http://schemas.microsoft.com/office/drawing/2014/main" id="{835172B8-B38E-A95A-C1E6-9D9393E9064C}"/>
              </a:ext>
            </a:extLst>
          </p:cNvPr>
          <p:cNvSpPr txBox="1">
            <a:spLocks noGrp="1"/>
          </p:cNvSpPr>
          <p:nvPr>
            <p:ph type="body" idx="2"/>
          </p:nvPr>
        </p:nvSpPr>
        <p:spPr>
          <a:xfrm>
            <a:off x="1464777" y="1487837"/>
            <a:ext cx="4906536" cy="2232330"/>
          </a:xfrm>
          <a:prstGeom prst="rect">
            <a:avLst/>
          </a:prstGeom>
        </p:spPr>
        <p:txBody>
          <a:bodyPr spcFirstLastPara="1" wrap="square" lIns="91425" tIns="91425" rIns="91425" bIns="91425" anchor="t" anchorCtr="0">
            <a:normAutofit/>
          </a:bodyPr>
          <a:lstStyle/>
          <a:p>
            <a:pPr marL="0" indent="0">
              <a:lnSpc>
                <a:spcPct val="114999"/>
              </a:lnSpc>
              <a:spcAft>
                <a:spcPts val="1200"/>
              </a:spcAft>
              <a:buNone/>
            </a:pPr>
            <a:r>
              <a:rPr lang="en-US" sz="2400" dirty="0">
                <a:solidFill>
                  <a:schemeClr val="tx2"/>
                </a:solidFill>
              </a:rPr>
              <a:t>1. Emotional Ties</a:t>
            </a:r>
            <a:endParaRPr lang="en-US" sz="2400" dirty="0">
              <a:solidFill>
                <a:schemeClr val="bg2"/>
              </a:solidFill>
            </a:endParaRPr>
          </a:p>
          <a:p>
            <a:pPr marL="0" indent="0">
              <a:spcAft>
                <a:spcPts val="1200"/>
              </a:spcAft>
              <a:buNone/>
            </a:pPr>
            <a:r>
              <a:rPr lang="en-US" sz="2400" dirty="0">
                <a:solidFill>
                  <a:schemeClr val="accent1"/>
                </a:solidFill>
              </a:rPr>
              <a:t>2. Kids Before Adults</a:t>
            </a:r>
            <a:endParaRPr lang="en-US" sz="2400" dirty="0">
              <a:solidFill>
                <a:schemeClr val="bg2"/>
              </a:solidFill>
            </a:endParaRPr>
          </a:p>
        </p:txBody>
      </p:sp>
    </p:spTree>
    <p:extLst>
      <p:ext uri="{BB962C8B-B14F-4D97-AF65-F5344CB8AC3E}">
        <p14:creationId xmlns:p14="http://schemas.microsoft.com/office/powerpoint/2010/main" val="4199174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6">
          <a:extLst>
            <a:ext uri="{FF2B5EF4-FFF2-40B4-BE49-F238E27FC236}">
              <a16:creationId xmlns:a16="http://schemas.microsoft.com/office/drawing/2014/main" id="{0B91CF59-A7A0-2EC6-6E74-DC8B669BE49E}"/>
            </a:ext>
          </a:extLst>
        </p:cNvPr>
        <p:cNvGrpSpPr/>
        <p:nvPr/>
      </p:nvGrpSpPr>
      <p:grpSpPr>
        <a:xfrm>
          <a:off x="0" y="0"/>
          <a:ext cx="0" cy="0"/>
          <a:chOff x="0" y="0"/>
          <a:chExt cx="0" cy="0"/>
        </a:xfrm>
      </p:grpSpPr>
      <p:sp>
        <p:nvSpPr>
          <p:cNvPr id="467" name="Google Shape;467;p82">
            <a:extLst>
              <a:ext uri="{FF2B5EF4-FFF2-40B4-BE49-F238E27FC236}">
                <a16:creationId xmlns:a16="http://schemas.microsoft.com/office/drawing/2014/main" id="{54F20D06-6350-2A7A-58FF-9035434DA093}"/>
              </a:ext>
            </a:extLst>
          </p:cNvPr>
          <p:cNvSpPr txBox="1">
            <a:spLocks noGrp="1"/>
          </p:cNvSpPr>
          <p:nvPr>
            <p:ph type="title"/>
          </p:nvPr>
        </p:nvSpPr>
        <p:spPr>
          <a:xfrm rot="-5400000">
            <a:off x="-1602575" y="2280125"/>
            <a:ext cx="4248600" cy="516000"/>
          </a:xfrm>
          <a:prstGeom prst="rect">
            <a:avLst/>
          </a:prstGeom>
        </p:spPr>
        <p:txBody>
          <a:bodyPr spcFirstLastPara="1" wrap="square" lIns="91425" tIns="91425" rIns="91425" bIns="91425" anchor="t" anchorCtr="0">
            <a:normAutofit fontScale="90000"/>
          </a:bodyPr>
          <a:lstStyle/>
          <a:p>
            <a:pPr marL="0" lvl="0" indent="0" algn="r" rtl="0">
              <a:spcBef>
                <a:spcPts val="0"/>
              </a:spcBef>
              <a:spcAft>
                <a:spcPts val="0"/>
              </a:spcAft>
              <a:buNone/>
            </a:pPr>
            <a:r>
              <a:rPr lang="en-US" dirty="0"/>
              <a:t>Community Impact Messages</a:t>
            </a:r>
            <a:endParaRPr dirty="0"/>
          </a:p>
        </p:txBody>
      </p:sp>
      <p:sp>
        <p:nvSpPr>
          <p:cNvPr id="469" name="Google Shape;469;p82">
            <a:extLst>
              <a:ext uri="{FF2B5EF4-FFF2-40B4-BE49-F238E27FC236}">
                <a16:creationId xmlns:a16="http://schemas.microsoft.com/office/drawing/2014/main" id="{41B7CEE8-3C3F-4886-4B6A-8B61FE6956A8}"/>
              </a:ext>
            </a:extLst>
          </p:cNvPr>
          <p:cNvSpPr txBox="1">
            <a:spLocks noGrp="1"/>
          </p:cNvSpPr>
          <p:nvPr>
            <p:ph type="body" idx="2"/>
          </p:nvPr>
        </p:nvSpPr>
        <p:spPr>
          <a:xfrm>
            <a:off x="1092631" y="464375"/>
            <a:ext cx="7220019" cy="4355598"/>
          </a:xfrm>
          <a:prstGeom prst="rect">
            <a:avLst/>
          </a:prstGeom>
        </p:spPr>
        <p:txBody>
          <a:bodyPr spcFirstLastPara="1" wrap="square" lIns="91425" tIns="91425" rIns="91425" bIns="91425" anchor="t" anchorCtr="0">
            <a:normAutofit fontScale="92500" lnSpcReduction="10000"/>
          </a:bodyPr>
          <a:lstStyle/>
          <a:p>
            <a:pPr marL="0" indent="0">
              <a:spcAft>
                <a:spcPts val="1200"/>
              </a:spcAft>
              <a:buNone/>
            </a:pPr>
            <a:r>
              <a:rPr lang="en-US" sz="1600" dirty="0">
                <a:solidFill>
                  <a:schemeClr val="tx2"/>
                </a:solidFill>
              </a:rPr>
              <a:t>1. Emotional Ties</a:t>
            </a:r>
            <a:endParaRPr lang="en-US" sz="1600" dirty="0"/>
          </a:p>
          <a:p>
            <a:pPr marL="0" lvl="0" indent="0" algn="l" rtl="0">
              <a:spcBef>
                <a:spcPts val="0"/>
              </a:spcBef>
              <a:spcAft>
                <a:spcPts val="1200"/>
              </a:spcAft>
              <a:buNone/>
            </a:pPr>
            <a:r>
              <a:rPr lang="en-US" sz="1600" dirty="0"/>
              <a:t>We know that schools are more than just buildings—they’re places where generations of families have learned, where communities have come together, and where lifelong memories have been made. That’s why closing a school is never an easy decision. But, ultimately, we need to prioritize what will provide kids with the best possible education. This isn’t about erasing the past, it’s about ensuring the next generation has a bright future.</a:t>
            </a:r>
          </a:p>
          <a:p>
            <a:pPr marL="0" lvl="0" indent="0" algn="l" rtl="0">
              <a:spcBef>
                <a:spcPts val="0"/>
              </a:spcBef>
              <a:spcAft>
                <a:spcPts val="1200"/>
              </a:spcAft>
              <a:buNone/>
            </a:pPr>
            <a:r>
              <a:rPr lang="en-US" sz="1600" dirty="0">
                <a:solidFill>
                  <a:schemeClr val="accent1"/>
                </a:solidFill>
              </a:rPr>
              <a:t>2. Kids Before Adults</a:t>
            </a:r>
          </a:p>
          <a:p>
            <a:pPr marL="0" lvl="0" indent="0">
              <a:spcAft>
                <a:spcPts val="1200"/>
              </a:spcAft>
              <a:buNone/>
            </a:pPr>
            <a:r>
              <a:rPr lang="en-US" sz="1600" dirty="0"/>
              <a:t>We know that when a school closes, it can be challenging for everyone involved. Teachers and staff may need to find new jobs, and communities may feel a loss. But in the end, it is our responsibility to put the needs of the kids first. While adults may need to adjust to new jobs or roles, students only get one chance at their education, meaning that sometimes leaders have to make the tough call to move students to a school where they have a better chance to thrive.</a:t>
            </a:r>
            <a:endParaRPr sz="1600" dirty="0"/>
          </a:p>
        </p:txBody>
      </p:sp>
    </p:spTree>
    <p:extLst>
      <p:ext uri="{BB962C8B-B14F-4D97-AF65-F5344CB8AC3E}">
        <p14:creationId xmlns:p14="http://schemas.microsoft.com/office/powerpoint/2010/main" val="2511719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6">
          <a:extLst>
            <a:ext uri="{FF2B5EF4-FFF2-40B4-BE49-F238E27FC236}">
              <a16:creationId xmlns:a16="http://schemas.microsoft.com/office/drawing/2014/main" id="{203A1AE5-C459-A2EC-4B57-43CF409C2DB4}"/>
            </a:ext>
          </a:extLst>
        </p:cNvPr>
        <p:cNvGrpSpPr/>
        <p:nvPr/>
      </p:nvGrpSpPr>
      <p:grpSpPr>
        <a:xfrm>
          <a:off x="0" y="0"/>
          <a:ext cx="0" cy="0"/>
          <a:chOff x="0" y="0"/>
          <a:chExt cx="0" cy="0"/>
        </a:xfrm>
      </p:grpSpPr>
      <p:sp>
        <p:nvSpPr>
          <p:cNvPr id="467" name="Google Shape;467;p82">
            <a:extLst>
              <a:ext uri="{FF2B5EF4-FFF2-40B4-BE49-F238E27FC236}">
                <a16:creationId xmlns:a16="http://schemas.microsoft.com/office/drawing/2014/main" id="{B40F536F-9A53-2294-A751-43BEEA7BE13F}"/>
              </a:ext>
            </a:extLst>
          </p:cNvPr>
          <p:cNvSpPr txBox="1">
            <a:spLocks noGrp="1"/>
          </p:cNvSpPr>
          <p:nvPr>
            <p:ph type="title"/>
          </p:nvPr>
        </p:nvSpPr>
        <p:spPr>
          <a:xfrm rot="-5400000">
            <a:off x="-1602575" y="2280125"/>
            <a:ext cx="4248600" cy="516000"/>
          </a:xfrm>
          <a:prstGeom prst="rect">
            <a:avLst/>
          </a:prstGeom>
        </p:spPr>
        <p:txBody>
          <a:bodyPr spcFirstLastPara="1" wrap="square" lIns="91425" tIns="91425" rIns="91425" bIns="91425" anchor="t" anchorCtr="0">
            <a:normAutofit fontScale="90000"/>
          </a:bodyPr>
          <a:lstStyle/>
          <a:p>
            <a:pPr marL="0" lvl="0" indent="0" algn="r" rtl="0">
              <a:spcBef>
                <a:spcPts val="0"/>
              </a:spcBef>
              <a:spcAft>
                <a:spcPts val="0"/>
              </a:spcAft>
              <a:buNone/>
            </a:pPr>
            <a:r>
              <a:rPr lang="en-US" dirty="0"/>
              <a:t>Community Impact Messages</a:t>
            </a:r>
            <a:endParaRPr dirty="0"/>
          </a:p>
        </p:txBody>
      </p:sp>
      <p:sp>
        <p:nvSpPr>
          <p:cNvPr id="468" name="Google Shape;468;p82">
            <a:extLst>
              <a:ext uri="{FF2B5EF4-FFF2-40B4-BE49-F238E27FC236}">
                <a16:creationId xmlns:a16="http://schemas.microsoft.com/office/drawing/2014/main" id="{AEB83F6F-9CD0-2747-6F6A-8358E86898C2}"/>
              </a:ext>
            </a:extLst>
          </p:cNvPr>
          <p:cNvSpPr txBox="1">
            <a:spLocks noGrp="1"/>
          </p:cNvSpPr>
          <p:nvPr>
            <p:ph type="body" idx="1"/>
          </p:nvPr>
        </p:nvSpPr>
        <p:spPr>
          <a:xfrm>
            <a:off x="1296398" y="1637239"/>
            <a:ext cx="7326898" cy="1801771"/>
          </a:xfrm>
          <a:prstGeom prst="rect">
            <a:avLst/>
          </a:prstGeom>
        </p:spPr>
        <p:txBody>
          <a:bodyPr spcFirstLastPara="1" wrap="square" lIns="91425" tIns="91425" rIns="91425" bIns="91425" anchor="t" anchorCtr="0">
            <a:normAutofit/>
          </a:bodyPr>
          <a:lstStyle/>
          <a:p>
            <a:pPr marL="0" lvl="0" indent="0">
              <a:spcAft>
                <a:spcPts val="1200"/>
              </a:spcAft>
              <a:buNone/>
            </a:pPr>
            <a:r>
              <a:rPr lang="en-US" sz="2000" dirty="0"/>
              <a:t>So, we revised and simplified the message to ensure it was clearly making the case that we need to </a:t>
            </a:r>
            <a:r>
              <a:rPr lang="en-US" sz="2000" dirty="0">
                <a:solidFill>
                  <a:schemeClr val="tx2"/>
                </a:solidFill>
              </a:rPr>
              <a:t>put the needs of kids first</a:t>
            </a:r>
            <a:r>
              <a:rPr lang="en-US" sz="2000" dirty="0"/>
              <a:t>, even when it is challenging for adults in the school community.</a:t>
            </a:r>
            <a:endParaRPr sz="2000" dirty="0"/>
          </a:p>
        </p:txBody>
      </p:sp>
    </p:spTree>
    <p:extLst>
      <p:ext uri="{BB962C8B-B14F-4D97-AF65-F5344CB8AC3E}">
        <p14:creationId xmlns:p14="http://schemas.microsoft.com/office/powerpoint/2010/main" val="1864416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6">
          <a:extLst>
            <a:ext uri="{FF2B5EF4-FFF2-40B4-BE49-F238E27FC236}">
              <a16:creationId xmlns:a16="http://schemas.microsoft.com/office/drawing/2014/main" id="{77341BA9-5737-EEE1-58DD-462A95D5F549}"/>
            </a:ext>
          </a:extLst>
        </p:cNvPr>
        <p:cNvGrpSpPr/>
        <p:nvPr/>
      </p:nvGrpSpPr>
      <p:grpSpPr>
        <a:xfrm>
          <a:off x="0" y="0"/>
          <a:ext cx="0" cy="0"/>
          <a:chOff x="0" y="0"/>
          <a:chExt cx="0" cy="0"/>
        </a:xfrm>
      </p:grpSpPr>
      <p:sp>
        <p:nvSpPr>
          <p:cNvPr id="467" name="Google Shape;467;p82">
            <a:extLst>
              <a:ext uri="{FF2B5EF4-FFF2-40B4-BE49-F238E27FC236}">
                <a16:creationId xmlns:a16="http://schemas.microsoft.com/office/drawing/2014/main" id="{8337A87F-3E0A-E3F3-F61B-2E5EB53BAFAD}"/>
              </a:ext>
            </a:extLst>
          </p:cNvPr>
          <p:cNvSpPr txBox="1">
            <a:spLocks noGrp="1"/>
          </p:cNvSpPr>
          <p:nvPr>
            <p:ph type="title"/>
          </p:nvPr>
        </p:nvSpPr>
        <p:spPr>
          <a:xfrm rot="-5400000">
            <a:off x="-1602575" y="2280125"/>
            <a:ext cx="4248600" cy="516000"/>
          </a:xfrm>
          <a:prstGeom prst="rect">
            <a:avLst/>
          </a:prstGeom>
        </p:spPr>
        <p:txBody>
          <a:bodyPr spcFirstLastPara="1" wrap="square" lIns="91425" tIns="91425" rIns="91425" bIns="91425" anchor="t" anchorCtr="0">
            <a:normAutofit fontScale="90000"/>
          </a:bodyPr>
          <a:lstStyle/>
          <a:p>
            <a:pPr marL="0" lvl="0" indent="0" algn="r" rtl="0">
              <a:spcBef>
                <a:spcPts val="0"/>
              </a:spcBef>
              <a:spcAft>
                <a:spcPts val="0"/>
              </a:spcAft>
              <a:buNone/>
            </a:pPr>
            <a:r>
              <a:rPr lang="en-US" dirty="0"/>
              <a:t>Community Impact Messages</a:t>
            </a:r>
            <a:endParaRPr dirty="0"/>
          </a:p>
        </p:txBody>
      </p:sp>
      <p:sp>
        <p:nvSpPr>
          <p:cNvPr id="468" name="Google Shape;468;p82">
            <a:extLst>
              <a:ext uri="{FF2B5EF4-FFF2-40B4-BE49-F238E27FC236}">
                <a16:creationId xmlns:a16="http://schemas.microsoft.com/office/drawing/2014/main" id="{65F6324E-5097-85B3-E22C-01CC3387D0AA}"/>
              </a:ext>
            </a:extLst>
          </p:cNvPr>
          <p:cNvSpPr txBox="1">
            <a:spLocks noGrp="1"/>
          </p:cNvSpPr>
          <p:nvPr>
            <p:ph type="body" idx="1"/>
          </p:nvPr>
        </p:nvSpPr>
        <p:spPr>
          <a:xfrm>
            <a:off x="1420384" y="1274643"/>
            <a:ext cx="7326898" cy="3080379"/>
          </a:xfrm>
          <a:prstGeom prst="rect">
            <a:avLst/>
          </a:prstGeom>
        </p:spPr>
        <p:txBody>
          <a:bodyPr spcFirstLastPara="1" wrap="square" lIns="91425" tIns="91425" rIns="91425" bIns="91425" anchor="t" anchorCtr="0">
            <a:normAutofit/>
          </a:bodyPr>
          <a:lstStyle/>
          <a:p>
            <a:pPr marL="0" lvl="0" indent="0">
              <a:spcAft>
                <a:spcPts val="1200"/>
              </a:spcAft>
              <a:buNone/>
            </a:pPr>
            <a:r>
              <a:rPr lang="en-US" sz="2000" dirty="0"/>
              <a:t>If closing a school will give students a better chance of getting a quality education elsewhere, it is the right thing to do, even if it is challenging for adults in the school community. We know it may be hard for teachers and staff to have to transition to new jobs, and for families and alumni to lose a school where they made memories, but ultimately, it is our responsibility to put the needs of the kids first.</a:t>
            </a:r>
            <a:endParaRPr sz="2000" dirty="0"/>
          </a:p>
        </p:txBody>
      </p:sp>
    </p:spTree>
    <p:extLst>
      <p:ext uri="{BB962C8B-B14F-4D97-AF65-F5344CB8AC3E}">
        <p14:creationId xmlns:p14="http://schemas.microsoft.com/office/powerpoint/2010/main" val="2796920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431BB-3532-8390-8AFF-E912166DDEE4}"/>
            </a:ext>
          </a:extLst>
        </p:cNvPr>
        <p:cNvGrpSpPr/>
        <p:nvPr/>
      </p:nvGrpSpPr>
      <p:grpSpPr>
        <a:xfrm>
          <a:off x="0" y="0"/>
          <a:ext cx="0" cy="0"/>
          <a:chOff x="0" y="0"/>
          <a:chExt cx="0" cy="0"/>
        </a:xfrm>
      </p:grpSpPr>
      <p:pic>
        <p:nvPicPr>
          <p:cNvPr id="4" name="Picture 3" descr="A screenshot of a questionnaire&#10;&#10;AI-generated content may be incorrect.">
            <a:extLst>
              <a:ext uri="{FF2B5EF4-FFF2-40B4-BE49-F238E27FC236}">
                <a16:creationId xmlns:a16="http://schemas.microsoft.com/office/drawing/2014/main" id="{7AF9698F-7630-18EC-D65A-0AD86C4433CF}"/>
              </a:ext>
            </a:extLst>
          </p:cNvPr>
          <p:cNvPicPr>
            <a:picLocks noChangeAspect="1"/>
          </p:cNvPicPr>
          <p:nvPr/>
        </p:nvPicPr>
        <p:blipFill>
          <a:blip r:embed="rId2"/>
          <a:stretch>
            <a:fillRect/>
          </a:stretch>
        </p:blipFill>
        <p:spPr>
          <a:xfrm>
            <a:off x="186782" y="424315"/>
            <a:ext cx="8770435" cy="4933370"/>
          </a:xfrm>
          <a:prstGeom prst="rect">
            <a:avLst/>
          </a:prstGeom>
        </p:spPr>
      </p:pic>
    </p:spTree>
    <p:extLst>
      <p:ext uri="{BB962C8B-B14F-4D97-AF65-F5344CB8AC3E}">
        <p14:creationId xmlns:p14="http://schemas.microsoft.com/office/powerpoint/2010/main" val="1375094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4"/>
          <p:cNvSpPr txBox="1">
            <a:spLocks noGrp="1"/>
          </p:cNvSpPr>
          <p:nvPr>
            <p:ph type="title"/>
          </p:nvPr>
        </p:nvSpPr>
        <p:spPr>
          <a:xfrm>
            <a:off x="311700" y="822656"/>
            <a:ext cx="2808000" cy="901493"/>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US" dirty="0"/>
              <a:t>There’s a problem…</a:t>
            </a:r>
          </a:p>
        </p:txBody>
      </p:sp>
      <p:sp>
        <p:nvSpPr>
          <p:cNvPr id="301" name="Google Shape;301;p54"/>
          <p:cNvSpPr txBox="1">
            <a:spLocks noGrp="1"/>
          </p:cNvSpPr>
          <p:nvPr>
            <p:ph type="body" idx="1"/>
          </p:nvPr>
        </p:nvSpPr>
        <p:spPr>
          <a:xfrm>
            <a:off x="311700" y="1724149"/>
            <a:ext cx="2808000" cy="2509586"/>
          </a:xfrm>
          <a:prstGeom prst="rect">
            <a:avLst/>
          </a:prstGeom>
        </p:spPr>
        <p:txBody>
          <a:bodyPr spcFirstLastPara="1" wrap="square" lIns="91425" tIns="91425" rIns="91425" bIns="91425" anchor="t" anchorCtr="0">
            <a:normAutofit/>
          </a:bodyPr>
          <a:lstStyle/>
          <a:p>
            <a:pPr marL="0" indent="0">
              <a:spcAft>
                <a:spcPts val="1200"/>
              </a:spcAft>
              <a:buNone/>
            </a:pPr>
            <a:r>
              <a:rPr lang="en-US" sz="1400" dirty="0">
                <a:latin typeface="Montserrat"/>
              </a:rPr>
              <a:t>At present, far too many of our nation’s students are lagging academically and not getting what they need to support thriving futures. And, many schools are struggling financially and/or seeing declining enrollment.</a:t>
            </a:r>
          </a:p>
        </p:txBody>
      </p:sp>
      <p:pic>
        <p:nvPicPr>
          <p:cNvPr id="5" name="Picture Placeholder 4" descr="A graph of a number of text&#10;&#10;AI-generated content may be incorrect.">
            <a:extLst>
              <a:ext uri="{FF2B5EF4-FFF2-40B4-BE49-F238E27FC236}">
                <a16:creationId xmlns:a16="http://schemas.microsoft.com/office/drawing/2014/main" id="{CF37C8B5-0E79-3CBD-8CA2-B69AB710DA3E}"/>
              </a:ext>
            </a:extLst>
          </p:cNvPr>
          <p:cNvPicPr preferRelativeResize="0">
            <a:picLocks noGrp="1"/>
          </p:cNvPicPr>
          <p:nvPr>
            <p:ph type="pic" idx="2"/>
          </p:nvPr>
        </p:nvPicPr>
        <p:blipFill>
          <a:blip r:embed="rId3"/>
          <a:stretch>
            <a:fillRect/>
          </a:stretch>
        </p:blipFill>
        <p:spPr>
          <a:xfrm>
            <a:off x="3332722" y="925013"/>
            <a:ext cx="5193212" cy="329347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3F67A-2200-8C15-1D50-F7A62F56F5FF}"/>
            </a:ext>
          </a:extLst>
        </p:cNvPr>
        <p:cNvGrpSpPr/>
        <p:nvPr/>
      </p:nvGrpSpPr>
      <p:grpSpPr>
        <a:xfrm>
          <a:off x="0" y="0"/>
          <a:ext cx="0" cy="0"/>
          <a:chOff x="0" y="0"/>
          <a:chExt cx="0" cy="0"/>
        </a:xfrm>
      </p:grpSpPr>
      <p:pic>
        <p:nvPicPr>
          <p:cNvPr id="4" name="Picture 3" descr="A graph with text and numbers&#10;&#10;AI-generated content may be incorrect.">
            <a:extLst>
              <a:ext uri="{FF2B5EF4-FFF2-40B4-BE49-F238E27FC236}">
                <a16:creationId xmlns:a16="http://schemas.microsoft.com/office/drawing/2014/main" id="{0F92BF12-065C-1416-C965-4115768E9575}"/>
              </a:ext>
            </a:extLst>
          </p:cNvPr>
          <p:cNvPicPr>
            <a:picLocks noChangeAspect="1"/>
          </p:cNvPicPr>
          <p:nvPr/>
        </p:nvPicPr>
        <p:blipFill>
          <a:blip r:embed="rId2"/>
          <a:stretch>
            <a:fillRect/>
          </a:stretch>
        </p:blipFill>
        <p:spPr>
          <a:xfrm>
            <a:off x="111512" y="432283"/>
            <a:ext cx="8920976" cy="5018049"/>
          </a:xfrm>
          <a:prstGeom prst="rect">
            <a:avLst/>
          </a:prstGeom>
        </p:spPr>
      </p:pic>
    </p:spTree>
    <p:extLst>
      <p:ext uri="{BB962C8B-B14F-4D97-AF65-F5344CB8AC3E}">
        <p14:creationId xmlns:p14="http://schemas.microsoft.com/office/powerpoint/2010/main" val="4243555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6">
          <a:extLst>
            <a:ext uri="{FF2B5EF4-FFF2-40B4-BE49-F238E27FC236}">
              <a16:creationId xmlns:a16="http://schemas.microsoft.com/office/drawing/2014/main" id="{766343EC-7E53-65C4-ED67-136B81B5E394}"/>
            </a:ext>
          </a:extLst>
        </p:cNvPr>
        <p:cNvGrpSpPr/>
        <p:nvPr/>
      </p:nvGrpSpPr>
      <p:grpSpPr>
        <a:xfrm>
          <a:off x="0" y="0"/>
          <a:ext cx="0" cy="0"/>
          <a:chOff x="0" y="0"/>
          <a:chExt cx="0" cy="0"/>
        </a:xfrm>
      </p:grpSpPr>
      <p:sp>
        <p:nvSpPr>
          <p:cNvPr id="357" name="Google Shape;357;p63">
            <a:extLst>
              <a:ext uri="{FF2B5EF4-FFF2-40B4-BE49-F238E27FC236}">
                <a16:creationId xmlns:a16="http://schemas.microsoft.com/office/drawing/2014/main" id="{F0ABEDDD-0B89-81C8-267C-E6C54B4FD208}"/>
              </a:ext>
            </a:extLst>
          </p:cNvPr>
          <p:cNvSpPr txBox="1">
            <a:spLocks noGrp="1"/>
          </p:cNvSpPr>
          <p:nvPr>
            <p:ph type="title"/>
          </p:nvPr>
        </p:nvSpPr>
        <p:spPr>
          <a:xfrm>
            <a:off x="429975" y="3835325"/>
            <a:ext cx="5784600" cy="928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Recommendations</a:t>
            </a:r>
            <a:endParaRPr/>
          </a:p>
        </p:txBody>
      </p:sp>
    </p:spTree>
    <p:extLst>
      <p:ext uri="{BB962C8B-B14F-4D97-AF65-F5344CB8AC3E}">
        <p14:creationId xmlns:p14="http://schemas.microsoft.com/office/powerpoint/2010/main" val="517193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9">
          <a:extLst>
            <a:ext uri="{FF2B5EF4-FFF2-40B4-BE49-F238E27FC236}">
              <a16:creationId xmlns:a16="http://schemas.microsoft.com/office/drawing/2014/main" id="{6C00014F-447F-321E-63B2-C8CBA92B3325}"/>
            </a:ext>
          </a:extLst>
        </p:cNvPr>
        <p:cNvGrpSpPr/>
        <p:nvPr/>
      </p:nvGrpSpPr>
      <p:grpSpPr>
        <a:xfrm>
          <a:off x="0" y="0"/>
          <a:ext cx="0" cy="0"/>
          <a:chOff x="0" y="0"/>
          <a:chExt cx="0" cy="0"/>
        </a:xfrm>
      </p:grpSpPr>
      <p:pic>
        <p:nvPicPr>
          <p:cNvPr id="3" name="Picture Placeholder 2" descr="A diagram of a school&#10;&#10;AI-generated content may be incorrect.">
            <a:extLst>
              <a:ext uri="{FF2B5EF4-FFF2-40B4-BE49-F238E27FC236}">
                <a16:creationId xmlns:a16="http://schemas.microsoft.com/office/drawing/2014/main" id="{59D1AB0D-87ED-0E0D-7888-888F64F254E6}"/>
              </a:ext>
            </a:extLst>
          </p:cNvPr>
          <p:cNvPicPr>
            <a:picLocks noGrp="1" noChangeAspect="1"/>
          </p:cNvPicPr>
          <p:nvPr>
            <p:ph type="pic" idx="2"/>
          </p:nvPr>
        </p:nvPicPr>
        <p:blipFill>
          <a:blip r:embed="rId3"/>
          <a:srcRect l="6" r="6"/>
          <a:stretch>
            <a:fillRect/>
          </a:stretch>
        </p:blipFill>
        <p:spPr>
          <a:xfrm>
            <a:off x="0" y="0"/>
            <a:ext cx="9144000" cy="5143500"/>
          </a:xfrm>
        </p:spPr>
      </p:pic>
    </p:spTree>
    <p:extLst>
      <p:ext uri="{BB962C8B-B14F-4D97-AF65-F5344CB8AC3E}">
        <p14:creationId xmlns:p14="http://schemas.microsoft.com/office/powerpoint/2010/main" val="1302330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9">
          <a:extLst>
            <a:ext uri="{FF2B5EF4-FFF2-40B4-BE49-F238E27FC236}">
              <a16:creationId xmlns:a16="http://schemas.microsoft.com/office/drawing/2014/main" id="{65755A4D-9406-6BC3-A232-42E2A411E637}"/>
            </a:ext>
          </a:extLst>
        </p:cNvPr>
        <p:cNvGrpSpPr/>
        <p:nvPr/>
      </p:nvGrpSpPr>
      <p:grpSpPr>
        <a:xfrm>
          <a:off x="0" y="0"/>
          <a:ext cx="0" cy="0"/>
          <a:chOff x="0" y="0"/>
          <a:chExt cx="0" cy="0"/>
        </a:xfrm>
      </p:grpSpPr>
      <p:pic>
        <p:nvPicPr>
          <p:cNvPr id="3" name="Picture Placeholder 2" descr="A diagram of a diagram&#10;&#10;AI-generated content may be incorrect.">
            <a:extLst>
              <a:ext uri="{FF2B5EF4-FFF2-40B4-BE49-F238E27FC236}">
                <a16:creationId xmlns:a16="http://schemas.microsoft.com/office/drawing/2014/main" id="{3E9E4F71-0FBE-A7B7-57F5-A7E395D628BE}"/>
              </a:ext>
            </a:extLst>
          </p:cNvPr>
          <p:cNvPicPr>
            <a:picLocks noGrp="1" noChangeAspect="1"/>
          </p:cNvPicPr>
          <p:nvPr>
            <p:ph type="pic" idx="2"/>
          </p:nvPr>
        </p:nvPicPr>
        <p:blipFill>
          <a:blip r:embed="rId3"/>
          <a:srcRect l="6" r="6"/>
          <a:stretch>
            <a:fillRect/>
          </a:stretch>
        </p:blipFill>
        <p:spPr>
          <a:xfrm>
            <a:off x="0" y="0"/>
            <a:ext cx="9144000" cy="5143500"/>
          </a:xfrm>
        </p:spPr>
      </p:pic>
    </p:spTree>
    <p:extLst>
      <p:ext uri="{BB962C8B-B14F-4D97-AF65-F5344CB8AC3E}">
        <p14:creationId xmlns:p14="http://schemas.microsoft.com/office/powerpoint/2010/main" val="2401012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6">
          <a:extLst>
            <a:ext uri="{FF2B5EF4-FFF2-40B4-BE49-F238E27FC236}">
              <a16:creationId xmlns:a16="http://schemas.microsoft.com/office/drawing/2014/main" id="{6205DD8D-9FBF-02E3-6970-721B2A44B2BD}"/>
            </a:ext>
          </a:extLst>
        </p:cNvPr>
        <p:cNvGrpSpPr/>
        <p:nvPr/>
      </p:nvGrpSpPr>
      <p:grpSpPr>
        <a:xfrm>
          <a:off x="0" y="0"/>
          <a:ext cx="0" cy="0"/>
          <a:chOff x="0" y="0"/>
          <a:chExt cx="0" cy="0"/>
        </a:xfrm>
      </p:grpSpPr>
      <p:sp>
        <p:nvSpPr>
          <p:cNvPr id="357" name="Google Shape;357;p63">
            <a:extLst>
              <a:ext uri="{FF2B5EF4-FFF2-40B4-BE49-F238E27FC236}">
                <a16:creationId xmlns:a16="http://schemas.microsoft.com/office/drawing/2014/main" id="{43ABCD2E-9F46-302D-6EF3-14EFAB67307C}"/>
              </a:ext>
            </a:extLst>
          </p:cNvPr>
          <p:cNvSpPr txBox="1">
            <a:spLocks noGrp="1"/>
          </p:cNvSpPr>
          <p:nvPr>
            <p:ph type="title"/>
          </p:nvPr>
        </p:nvSpPr>
        <p:spPr>
          <a:xfrm>
            <a:off x="429975" y="3835325"/>
            <a:ext cx="5784600" cy="928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Other Notable Findings</a:t>
            </a:r>
            <a:endParaRPr/>
          </a:p>
        </p:txBody>
      </p:sp>
    </p:spTree>
    <p:extLst>
      <p:ext uri="{BB962C8B-B14F-4D97-AF65-F5344CB8AC3E}">
        <p14:creationId xmlns:p14="http://schemas.microsoft.com/office/powerpoint/2010/main" val="3338864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D4EF4-2D96-EC9C-C596-65E31BCB65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063845-C0AB-9EB9-792D-74D25B9F2707}"/>
              </a:ext>
            </a:extLst>
          </p:cNvPr>
          <p:cNvSpPr>
            <a:spLocks noGrp="1"/>
          </p:cNvSpPr>
          <p:nvPr>
            <p:ph type="title"/>
          </p:nvPr>
        </p:nvSpPr>
        <p:spPr>
          <a:xfrm>
            <a:off x="329750" y="391025"/>
            <a:ext cx="8278200" cy="510300"/>
          </a:xfrm>
        </p:spPr>
        <p:txBody>
          <a:bodyPr>
            <a:normAutofit fontScale="90000"/>
          </a:bodyPr>
          <a:lstStyle/>
          <a:p>
            <a:r>
              <a:rPr lang="en-US"/>
              <a:t>Beyond Consolidation, Merger, and Closure Messaging</a:t>
            </a:r>
          </a:p>
        </p:txBody>
      </p:sp>
      <p:sp>
        <p:nvSpPr>
          <p:cNvPr id="3" name="Text Placeholder 2">
            <a:extLst>
              <a:ext uri="{FF2B5EF4-FFF2-40B4-BE49-F238E27FC236}">
                <a16:creationId xmlns:a16="http://schemas.microsoft.com/office/drawing/2014/main" id="{EE6B1BB2-7D79-D79A-BAD3-8AB7F53AD14D}"/>
              </a:ext>
            </a:extLst>
          </p:cNvPr>
          <p:cNvSpPr>
            <a:spLocks noGrp="1"/>
          </p:cNvSpPr>
          <p:nvPr>
            <p:ph type="body" idx="1"/>
          </p:nvPr>
        </p:nvSpPr>
        <p:spPr/>
        <p:txBody>
          <a:bodyPr/>
          <a:lstStyle/>
          <a:p>
            <a:pPr>
              <a:spcAft>
                <a:spcPts val="600"/>
              </a:spcAft>
            </a:pPr>
            <a:r>
              <a:rPr lang="en-US">
                <a:latin typeface="Montserrat" panose="00000500000000000000" pitchFamily="2" charset="0"/>
              </a:rPr>
              <a:t>General views on school performance</a:t>
            </a:r>
          </a:p>
          <a:p>
            <a:pPr>
              <a:spcAft>
                <a:spcPts val="600"/>
              </a:spcAft>
            </a:pPr>
            <a:r>
              <a:rPr lang="en-US">
                <a:latin typeface="Montserrat" panose="00000500000000000000" pitchFamily="2" charset="0"/>
              </a:rPr>
              <a:t>Areas voters and parents prioritize for improvement</a:t>
            </a:r>
          </a:p>
          <a:p>
            <a:pPr>
              <a:spcAft>
                <a:spcPts val="600"/>
              </a:spcAft>
            </a:pPr>
            <a:r>
              <a:rPr lang="en-US">
                <a:latin typeface="Montserrat" panose="00000500000000000000" pitchFamily="2" charset="0"/>
              </a:rPr>
              <a:t>Factors parents consider in school evaluation</a:t>
            </a:r>
          </a:p>
          <a:p>
            <a:pPr>
              <a:spcAft>
                <a:spcPts val="600"/>
              </a:spcAft>
            </a:pPr>
            <a:r>
              <a:rPr lang="en-US">
                <a:latin typeface="Montserrat" panose="00000500000000000000" pitchFamily="2" charset="0"/>
              </a:rPr>
              <a:t>Benefits &amp; Drawbacks of consolidation/mergers/closures</a:t>
            </a:r>
          </a:p>
          <a:p>
            <a:pPr>
              <a:spcAft>
                <a:spcPts val="600"/>
              </a:spcAft>
            </a:pPr>
            <a:r>
              <a:rPr lang="en-US">
                <a:latin typeface="Montserrat" panose="00000500000000000000" pitchFamily="2" charset="0"/>
              </a:rPr>
              <a:t>How parents prefer to be informed</a:t>
            </a:r>
          </a:p>
          <a:p>
            <a:endParaRPr lang="en-US"/>
          </a:p>
        </p:txBody>
      </p:sp>
    </p:spTree>
    <p:extLst>
      <p:ext uri="{BB962C8B-B14F-4D97-AF65-F5344CB8AC3E}">
        <p14:creationId xmlns:p14="http://schemas.microsoft.com/office/powerpoint/2010/main" val="4238943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6">
          <a:extLst>
            <a:ext uri="{FF2B5EF4-FFF2-40B4-BE49-F238E27FC236}">
              <a16:creationId xmlns:a16="http://schemas.microsoft.com/office/drawing/2014/main" id="{D5F662D7-5A0B-D81A-2988-E4866FDD1C45}"/>
            </a:ext>
          </a:extLst>
        </p:cNvPr>
        <p:cNvGrpSpPr/>
        <p:nvPr/>
      </p:nvGrpSpPr>
      <p:grpSpPr>
        <a:xfrm>
          <a:off x="0" y="0"/>
          <a:ext cx="0" cy="0"/>
          <a:chOff x="0" y="0"/>
          <a:chExt cx="0" cy="0"/>
        </a:xfrm>
      </p:grpSpPr>
      <p:sp>
        <p:nvSpPr>
          <p:cNvPr id="357" name="Google Shape;357;p63">
            <a:extLst>
              <a:ext uri="{FF2B5EF4-FFF2-40B4-BE49-F238E27FC236}">
                <a16:creationId xmlns:a16="http://schemas.microsoft.com/office/drawing/2014/main" id="{7B125968-8A44-9D86-B0FE-D910654C29D1}"/>
              </a:ext>
            </a:extLst>
          </p:cNvPr>
          <p:cNvSpPr txBox="1">
            <a:spLocks noGrp="1"/>
          </p:cNvSpPr>
          <p:nvPr>
            <p:ph type="title"/>
          </p:nvPr>
        </p:nvSpPr>
        <p:spPr>
          <a:xfrm>
            <a:off x="429975" y="3835325"/>
            <a:ext cx="5784600" cy="928800"/>
          </a:xfrm>
          <a:prstGeom prst="rect">
            <a:avLst/>
          </a:prstGeom>
        </p:spPr>
        <p:txBody>
          <a:bodyPr spcFirstLastPara="1" wrap="square" lIns="91425" tIns="91425" rIns="91425" bIns="91425" anchor="t" anchorCtr="0">
            <a:normAutofit/>
          </a:bodyPr>
          <a:lstStyle/>
          <a:p>
            <a:pPr marL="0" lvl="0" indent="0" algn="l">
              <a:spcBef>
                <a:spcPts val="0"/>
              </a:spcBef>
              <a:spcAft>
                <a:spcPts val="0"/>
              </a:spcAft>
              <a:buNone/>
            </a:pPr>
            <a:r>
              <a:rPr lang="en-US" dirty="0"/>
              <a:t>Q&amp;A</a:t>
            </a:r>
          </a:p>
        </p:txBody>
      </p:sp>
    </p:spTree>
    <p:extLst>
      <p:ext uri="{BB962C8B-B14F-4D97-AF65-F5344CB8AC3E}">
        <p14:creationId xmlns:p14="http://schemas.microsoft.com/office/powerpoint/2010/main" val="8901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6">
          <a:extLst>
            <a:ext uri="{FF2B5EF4-FFF2-40B4-BE49-F238E27FC236}">
              <a16:creationId xmlns:a16="http://schemas.microsoft.com/office/drawing/2014/main" id="{5F3E590D-76F0-8C5D-6360-1123C76B9F4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9A7B8E2-0D36-99F7-4F13-6F4900966077}"/>
              </a:ext>
            </a:extLst>
          </p:cNvPr>
          <p:cNvPicPr>
            <a:picLocks noChangeAspect="1"/>
          </p:cNvPicPr>
          <p:nvPr/>
        </p:nvPicPr>
        <p:blipFill>
          <a:blip r:embed="rId3"/>
          <a:srcRect t="17274" r="-159" b="35816"/>
          <a:stretch>
            <a:fillRect/>
          </a:stretch>
        </p:blipFill>
        <p:spPr>
          <a:xfrm>
            <a:off x="421482" y="1430657"/>
            <a:ext cx="4264830" cy="2010752"/>
          </a:xfrm>
          <a:prstGeom prst="rect">
            <a:avLst/>
          </a:prstGeom>
        </p:spPr>
      </p:pic>
      <p:sp>
        <p:nvSpPr>
          <p:cNvPr id="3" name="TextBox 2">
            <a:extLst>
              <a:ext uri="{FF2B5EF4-FFF2-40B4-BE49-F238E27FC236}">
                <a16:creationId xmlns:a16="http://schemas.microsoft.com/office/drawing/2014/main" id="{35E65DE8-8019-40FF-8B8C-116E678DD196}"/>
              </a:ext>
            </a:extLst>
          </p:cNvPr>
          <p:cNvSpPr txBox="1"/>
          <p:nvPr/>
        </p:nvSpPr>
        <p:spPr>
          <a:xfrm>
            <a:off x="857250" y="4352925"/>
            <a:ext cx="74295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bg1"/>
                </a:solidFill>
              </a:rPr>
              <a:t>Listen at: </a:t>
            </a:r>
            <a:r>
              <a:rPr lang="en-US" sz="1600">
                <a:solidFill>
                  <a:schemeClr val="bg1"/>
                </a:solidFill>
                <a:hlinkClick r:id="rId4">
                  <a:extLst>
                    <a:ext uri="{A12FA001-AC4F-418D-AE19-62706E023703}">
                      <ahyp:hlinkClr xmlns:ahyp="http://schemas.microsoft.com/office/drawing/2018/hyperlinkcolor" val="tx"/>
                    </a:ext>
                  </a:extLst>
                </a:hlinkClick>
              </a:rPr>
              <a:t>https://communityconversationswithnacsa.buzzsprout.com/</a:t>
            </a:r>
            <a:r>
              <a:rPr lang="en-US" sz="1600">
                <a:solidFill>
                  <a:schemeClr val="bg1"/>
                </a:solidFill>
              </a:rPr>
              <a:t> </a:t>
            </a:r>
            <a:endParaRPr lang="en-US">
              <a:solidFill>
                <a:schemeClr val="bg1"/>
              </a:solidFill>
            </a:endParaRPr>
          </a:p>
        </p:txBody>
      </p:sp>
      <p:sp>
        <p:nvSpPr>
          <p:cNvPr id="7" name="TextBox 6">
            <a:extLst>
              <a:ext uri="{FF2B5EF4-FFF2-40B4-BE49-F238E27FC236}">
                <a16:creationId xmlns:a16="http://schemas.microsoft.com/office/drawing/2014/main" id="{0EBD09D5-101E-DCF4-434A-4BDFC13AAC49}"/>
              </a:ext>
            </a:extLst>
          </p:cNvPr>
          <p:cNvSpPr txBox="1"/>
          <p:nvPr/>
        </p:nvSpPr>
        <p:spPr>
          <a:xfrm>
            <a:off x="5086353" y="2483166"/>
            <a:ext cx="363616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rPr>
              <a:t>"The only podcast that tells the stories of charter school authorizing and the people that strive to ensure students and families have access to quality public schools."</a:t>
            </a:r>
            <a:endParaRPr lang="en-US" sz="1200" i="1">
              <a:solidFill>
                <a:schemeClr val="bg1"/>
              </a:solidFill>
            </a:endParaRPr>
          </a:p>
        </p:txBody>
      </p:sp>
      <p:pic>
        <p:nvPicPr>
          <p:cNvPr id="11" name="Picture 10" descr="A white headphones on a black background&#10;&#10;AI-generated content may be incorrect.">
            <a:extLst>
              <a:ext uri="{FF2B5EF4-FFF2-40B4-BE49-F238E27FC236}">
                <a16:creationId xmlns:a16="http://schemas.microsoft.com/office/drawing/2014/main" id="{EF096F9C-BC6C-95AF-CF88-B7EA772DBDAC}"/>
              </a:ext>
            </a:extLst>
          </p:cNvPr>
          <p:cNvPicPr>
            <a:picLocks noChangeAspect="1"/>
          </p:cNvPicPr>
          <p:nvPr/>
        </p:nvPicPr>
        <p:blipFill>
          <a:blip r:embed="rId5"/>
          <a:stretch>
            <a:fillRect/>
          </a:stretch>
        </p:blipFill>
        <p:spPr>
          <a:xfrm>
            <a:off x="6238876" y="1537811"/>
            <a:ext cx="1188246" cy="557210"/>
          </a:xfrm>
          <a:prstGeom prst="rect">
            <a:avLst/>
          </a:prstGeom>
        </p:spPr>
      </p:pic>
    </p:spTree>
    <p:extLst>
      <p:ext uri="{BB962C8B-B14F-4D97-AF65-F5344CB8AC3E}">
        <p14:creationId xmlns:p14="http://schemas.microsoft.com/office/powerpoint/2010/main" val="637181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2" name="Google Shape;357;p63">
            <a:extLst>
              <a:ext uri="{FF2B5EF4-FFF2-40B4-BE49-F238E27FC236}">
                <a16:creationId xmlns:a16="http://schemas.microsoft.com/office/drawing/2014/main" id="{2A81A753-71A7-1B88-37F5-1D08BCBAA773}"/>
              </a:ext>
            </a:extLst>
          </p:cNvPr>
          <p:cNvSpPr txBox="1">
            <a:spLocks noGrp="1"/>
          </p:cNvSpPr>
          <p:nvPr>
            <p:ph type="title"/>
          </p:nvPr>
        </p:nvSpPr>
        <p:spPr>
          <a:xfrm>
            <a:off x="430213" y="3835400"/>
            <a:ext cx="5784850" cy="928688"/>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Thanks for joining us!</a:t>
            </a:r>
            <a:br>
              <a:rPr lang="en-US"/>
            </a:br>
            <a:r>
              <a:rPr lang="en-US" b="0"/>
              <a:t>www.qualitycharters.org</a:t>
            </a:r>
            <a:endParaRPr b="0"/>
          </a:p>
        </p:txBody>
      </p:sp>
      <p:sp>
        <p:nvSpPr>
          <p:cNvPr id="5" name="Subtitle 2">
            <a:extLst>
              <a:ext uri="{FF2B5EF4-FFF2-40B4-BE49-F238E27FC236}">
                <a16:creationId xmlns:a16="http://schemas.microsoft.com/office/drawing/2014/main" id="{E7D7F4A9-E415-68AC-B375-1A5B606B3149}"/>
              </a:ext>
            </a:extLst>
          </p:cNvPr>
          <p:cNvSpPr txBox="1">
            <a:spLocks/>
          </p:cNvSpPr>
          <p:nvPr/>
        </p:nvSpPr>
        <p:spPr>
          <a:xfrm>
            <a:off x="433217" y="393372"/>
            <a:ext cx="7588184" cy="2478102"/>
          </a:xfrm>
          <a:prstGeom prst="rect">
            <a:avLst/>
          </a:prstGeom>
        </p:spPr>
        <p:txBody>
          <a:bodyPr lIns="91440" tIns="45720" rIns="91440" bIns="45720" anchor="t">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r>
              <a:rPr lang="en-US" sz="1500" b="1" dirty="0">
                <a:solidFill>
                  <a:schemeClr val="bg1"/>
                </a:solidFill>
              </a:rPr>
              <a:t>Courtney Hughley, NACSA</a:t>
            </a:r>
            <a:endParaRPr lang="en-US" sz="1500" i="1" dirty="0">
              <a:solidFill>
                <a:schemeClr val="bg1"/>
              </a:solidFill>
            </a:endParaRPr>
          </a:p>
          <a:p>
            <a:pPr marL="457200" lvl="1"/>
            <a:r>
              <a:rPr lang="en-US" sz="1500" dirty="0">
                <a:solidFill>
                  <a:schemeClr val="accent2"/>
                </a:solidFill>
                <a:hlinkClick r:id="rId3">
                  <a:extLst>
                    <a:ext uri="{A12FA001-AC4F-418D-AE19-62706E023703}">
                      <ahyp:hlinkClr xmlns:ahyp="http://schemas.microsoft.com/office/drawing/2018/hyperlinkcolor" val="tx"/>
                    </a:ext>
                  </a:extLst>
                </a:hlinkClick>
              </a:rPr>
              <a:t>courtneyh@qualitycharters.org</a:t>
            </a:r>
            <a:r>
              <a:rPr lang="en-US" sz="1500" dirty="0">
                <a:solidFill>
                  <a:schemeClr val="accent2"/>
                </a:solidFill>
              </a:rPr>
              <a:t> </a:t>
            </a:r>
            <a:endParaRPr lang="en-US">
              <a:solidFill>
                <a:schemeClr val="accent2"/>
              </a:solidFill>
            </a:endParaRPr>
          </a:p>
          <a:p>
            <a:pPr marL="457200" lvl="1"/>
            <a:endParaRPr lang="en-US" sz="1500" i="1">
              <a:solidFill>
                <a:schemeClr val="accent2"/>
              </a:solidFill>
            </a:endParaRPr>
          </a:p>
          <a:p>
            <a:pPr lvl="1"/>
            <a:endParaRPr lang="en-US" sz="1500" b="1" dirty="0">
              <a:solidFill>
                <a:schemeClr val="bg1"/>
              </a:solidFill>
            </a:endParaRPr>
          </a:p>
        </p:txBody>
      </p:sp>
    </p:spTree>
    <p:extLst>
      <p:ext uri="{BB962C8B-B14F-4D97-AF65-F5344CB8AC3E}">
        <p14:creationId xmlns:p14="http://schemas.microsoft.com/office/powerpoint/2010/main" val="2745706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9">
          <a:extLst>
            <a:ext uri="{FF2B5EF4-FFF2-40B4-BE49-F238E27FC236}">
              <a16:creationId xmlns:a16="http://schemas.microsoft.com/office/drawing/2014/main" id="{C7B5AB54-1164-A860-4506-22272D1AE60D}"/>
            </a:ext>
          </a:extLst>
        </p:cNvPr>
        <p:cNvGrpSpPr/>
        <p:nvPr/>
      </p:nvGrpSpPr>
      <p:grpSpPr>
        <a:xfrm>
          <a:off x="0" y="0"/>
          <a:ext cx="0" cy="0"/>
          <a:chOff x="0" y="0"/>
          <a:chExt cx="0" cy="0"/>
        </a:xfrm>
      </p:grpSpPr>
      <p:sp>
        <p:nvSpPr>
          <p:cNvPr id="300" name="Google Shape;300;p54">
            <a:extLst>
              <a:ext uri="{FF2B5EF4-FFF2-40B4-BE49-F238E27FC236}">
                <a16:creationId xmlns:a16="http://schemas.microsoft.com/office/drawing/2014/main" id="{DA5A2A9B-B2AD-35F9-3DA9-C3C68A8CCC3F}"/>
              </a:ext>
            </a:extLst>
          </p:cNvPr>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dirty="0"/>
              <a:t>…and a solution</a:t>
            </a:r>
          </a:p>
        </p:txBody>
      </p:sp>
      <p:sp>
        <p:nvSpPr>
          <p:cNvPr id="301" name="Google Shape;301;p54">
            <a:extLst>
              <a:ext uri="{FF2B5EF4-FFF2-40B4-BE49-F238E27FC236}">
                <a16:creationId xmlns:a16="http://schemas.microsoft.com/office/drawing/2014/main" id="{C9EE41BF-6DF8-2E39-7801-05D4AD50A0F8}"/>
              </a:ext>
            </a:extLst>
          </p:cNvPr>
          <p:cNvSpPr txBox="1">
            <a:spLocks noGrp="1"/>
          </p:cNvSpPr>
          <p:nvPr>
            <p:ph type="body" idx="1"/>
          </p:nvPr>
        </p:nvSpPr>
        <p:spPr>
          <a:xfrm>
            <a:off x="311700" y="1361017"/>
            <a:ext cx="2808000" cy="1938867"/>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sz="1800" dirty="0">
                <a:latin typeface="Montserrat"/>
              </a:rPr>
              <a:t>This means some schools need to </a:t>
            </a:r>
            <a:r>
              <a:rPr lang="en-US" sz="1800" b="1" dirty="0">
                <a:solidFill>
                  <a:schemeClr val="tx2"/>
                </a:solidFill>
                <a:latin typeface="Montserrat"/>
              </a:rPr>
              <a:t>consolidate</a:t>
            </a:r>
            <a:r>
              <a:rPr lang="en-US" sz="1800" dirty="0">
                <a:latin typeface="Montserrat"/>
              </a:rPr>
              <a:t>, </a:t>
            </a:r>
            <a:r>
              <a:rPr lang="en-US" sz="1800" b="1" dirty="0">
                <a:solidFill>
                  <a:schemeClr val="tx2"/>
                </a:solidFill>
                <a:latin typeface="Montserrat"/>
              </a:rPr>
              <a:t>merge</a:t>
            </a:r>
            <a:r>
              <a:rPr lang="en-US" sz="1800" dirty="0">
                <a:latin typeface="Montserrat"/>
              </a:rPr>
              <a:t>, and/or </a:t>
            </a:r>
            <a:r>
              <a:rPr lang="en-US" sz="1800" b="1" dirty="0">
                <a:solidFill>
                  <a:schemeClr val="tx2"/>
                </a:solidFill>
                <a:latin typeface="Montserrat"/>
              </a:rPr>
              <a:t>close.</a:t>
            </a:r>
            <a:endParaRPr lang="en-US" sz="1800" dirty="0">
              <a:solidFill>
                <a:schemeClr val="tx2"/>
              </a:solidFill>
              <a:latin typeface="Montserrat"/>
            </a:endParaRPr>
          </a:p>
        </p:txBody>
      </p:sp>
      <p:pic>
        <p:nvPicPr>
          <p:cNvPr id="6" name="Picture 5" descr="A school closed sign with a building&#10;&#10;AI-generated content may be incorrect.">
            <a:extLst>
              <a:ext uri="{FF2B5EF4-FFF2-40B4-BE49-F238E27FC236}">
                <a16:creationId xmlns:a16="http://schemas.microsoft.com/office/drawing/2014/main" id="{F39BF201-77AD-0E70-33E4-2BD66E5602CE}"/>
              </a:ext>
            </a:extLst>
          </p:cNvPr>
          <p:cNvPicPr>
            <a:picLocks noChangeAspect="1"/>
          </p:cNvPicPr>
          <p:nvPr/>
        </p:nvPicPr>
        <p:blipFill>
          <a:blip r:embed="rId3"/>
          <a:srcRect t="15474" r="14116" b="37447"/>
          <a:stretch>
            <a:fillRect/>
          </a:stretch>
        </p:blipFill>
        <p:spPr>
          <a:xfrm>
            <a:off x="5054115" y="2832633"/>
            <a:ext cx="1940373" cy="2127250"/>
          </a:xfrm>
          <a:prstGeom prst="rect">
            <a:avLst/>
          </a:prstGeom>
        </p:spPr>
      </p:pic>
      <p:pic>
        <p:nvPicPr>
          <p:cNvPr id="8" name="Picture 7" descr="A blue and white logo&#10;&#10;AI-generated content may be incorrect.">
            <a:extLst>
              <a:ext uri="{FF2B5EF4-FFF2-40B4-BE49-F238E27FC236}">
                <a16:creationId xmlns:a16="http://schemas.microsoft.com/office/drawing/2014/main" id="{9DA87E1A-2460-DE73-2936-EF28EFB88602}"/>
              </a:ext>
            </a:extLst>
          </p:cNvPr>
          <p:cNvPicPr>
            <a:picLocks noChangeAspect="1"/>
          </p:cNvPicPr>
          <p:nvPr/>
        </p:nvPicPr>
        <p:blipFill>
          <a:blip r:embed="rId4"/>
          <a:srcRect t="15474" b="37447"/>
          <a:stretch>
            <a:fillRect/>
          </a:stretch>
        </p:blipFill>
        <p:spPr>
          <a:xfrm>
            <a:off x="3119700" y="150284"/>
            <a:ext cx="2571750" cy="2421466"/>
          </a:xfrm>
          <a:prstGeom prst="rect">
            <a:avLst/>
          </a:prstGeom>
        </p:spPr>
      </p:pic>
      <p:pic>
        <p:nvPicPr>
          <p:cNvPr id="12" name="Picture 11" descr="A group of blue and green buildings with text&#10;&#10;AI-generated content may be incorrect.">
            <a:extLst>
              <a:ext uri="{FF2B5EF4-FFF2-40B4-BE49-F238E27FC236}">
                <a16:creationId xmlns:a16="http://schemas.microsoft.com/office/drawing/2014/main" id="{349F7C44-D17C-7259-8C65-BC5F35C3A038}"/>
              </a:ext>
            </a:extLst>
          </p:cNvPr>
          <p:cNvPicPr>
            <a:picLocks noChangeAspect="1"/>
          </p:cNvPicPr>
          <p:nvPr/>
        </p:nvPicPr>
        <p:blipFill>
          <a:blip r:embed="rId5"/>
          <a:srcRect l="31176" t="16521" r="34198" b="42120"/>
          <a:stretch>
            <a:fillRect/>
          </a:stretch>
        </p:blipFill>
        <p:spPr>
          <a:xfrm>
            <a:off x="6024301" y="444500"/>
            <a:ext cx="2671501" cy="2127250"/>
          </a:xfrm>
          <a:prstGeom prst="rect">
            <a:avLst/>
          </a:prstGeom>
        </p:spPr>
      </p:pic>
    </p:spTree>
    <p:extLst>
      <p:ext uri="{BB962C8B-B14F-4D97-AF65-F5344CB8AC3E}">
        <p14:creationId xmlns:p14="http://schemas.microsoft.com/office/powerpoint/2010/main" val="2542989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73F7A-6F04-EAEA-B56B-8319D427D901}"/>
            </a:ext>
          </a:extLst>
        </p:cNvPr>
        <p:cNvGrpSpPr/>
        <p:nvPr/>
      </p:nvGrpSpPr>
      <p:grpSpPr>
        <a:xfrm>
          <a:off x="0" y="0"/>
          <a:ext cx="0" cy="0"/>
          <a:chOff x="0" y="0"/>
          <a:chExt cx="0" cy="0"/>
        </a:xfrm>
      </p:grpSpPr>
      <p:sp>
        <p:nvSpPr>
          <p:cNvPr id="301" name="Google Shape;301;p54">
            <a:extLst>
              <a:ext uri="{FF2B5EF4-FFF2-40B4-BE49-F238E27FC236}">
                <a16:creationId xmlns:a16="http://schemas.microsoft.com/office/drawing/2014/main" id="{036641AB-08D9-E84A-F314-63959EFDF40F}"/>
              </a:ext>
            </a:extLst>
          </p:cNvPr>
          <p:cNvSpPr txBox="1">
            <a:spLocks noGrp="1"/>
          </p:cNvSpPr>
          <p:nvPr>
            <p:ph type="body" idx="1"/>
          </p:nvPr>
        </p:nvSpPr>
        <p:spPr>
          <a:xfrm>
            <a:off x="520700" y="2008746"/>
            <a:ext cx="8102600" cy="1648854"/>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US" sz="2800" dirty="0">
                <a:latin typeface="Montserrat" panose="00000500000000000000" pitchFamily="2" charset="0"/>
              </a:rPr>
              <a:t>But, </a:t>
            </a:r>
            <a:r>
              <a:rPr lang="en-US" sz="2800" b="1" dirty="0">
                <a:latin typeface="Montserrat" panose="00000500000000000000" pitchFamily="2" charset="0"/>
              </a:rPr>
              <a:t>talking</a:t>
            </a:r>
            <a:r>
              <a:rPr lang="en-US" sz="2800" dirty="0">
                <a:latin typeface="Montserrat" panose="00000500000000000000" pitchFamily="2" charset="0"/>
              </a:rPr>
              <a:t> about schools taking a different shape or going away is hard!</a:t>
            </a:r>
          </a:p>
        </p:txBody>
      </p:sp>
    </p:spTree>
    <p:extLst>
      <p:ext uri="{BB962C8B-B14F-4D97-AF65-F5344CB8AC3E}">
        <p14:creationId xmlns:p14="http://schemas.microsoft.com/office/powerpoint/2010/main" val="2735559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53"/>
          <p:cNvSpPr txBox="1">
            <a:spLocks noGrp="1"/>
          </p:cNvSpPr>
          <p:nvPr>
            <p:ph type="title"/>
          </p:nvPr>
        </p:nvSpPr>
        <p:spPr>
          <a:xfrm>
            <a:off x="311700" y="2902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NACSA can help</a:t>
            </a:r>
            <a:endParaRPr/>
          </a:p>
        </p:txBody>
      </p:sp>
      <p:sp>
        <p:nvSpPr>
          <p:cNvPr id="294" name="Google Shape;294;p53"/>
          <p:cNvSpPr txBox="1">
            <a:spLocks noGrp="1"/>
          </p:cNvSpPr>
          <p:nvPr>
            <p:ph type="body" idx="1"/>
          </p:nvPr>
        </p:nvSpPr>
        <p:spPr>
          <a:xfrm>
            <a:off x="311700" y="862949"/>
            <a:ext cx="8520600" cy="2345917"/>
          </a:xfrm>
          <a:prstGeom prst="rect">
            <a:avLst/>
          </a:prstGeom>
        </p:spPr>
        <p:txBody>
          <a:bodyPr spcFirstLastPara="1" wrap="square" lIns="91425" tIns="91425" rIns="91425" bIns="91425" anchor="t" anchorCtr="0">
            <a:normAutofit fontScale="92500" lnSpcReduction="10000"/>
          </a:bodyPr>
          <a:lstStyle/>
          <a:p>
            <a:pPr marL="114300" indent="0" fontAlgn="base">
              <a:buNone/>
            </a:pPr>
            <a:r>
              <a:rPr lang="en-US" sz="1600" dirty="0">
                <a:latin typeface="Montserrat"/>
              </a:rPr>
              <a:t>The partnership of NACSA and Echelon makes us uniquely positioned to help address this challenge. NACSA and its staff have deep authorizing expertise and knowledge. Echelon and staff are in polling and optimizing messaging and identifying the target audience. </a:t>
            </a:r>
          </a:p>
          <a:p>
            <a:pPr marL="114300" indent="0" fontAlgn="base">
              <a:buNone/>
            </a:pPr>
            <a:endParaRPr lang="en-US" sz="1600">
              <a:latin typeface="Montserrat" panose="00000500000000000000" pitchFamily="2" charset="0"/>
            </a:endParaRPr>
          </a:p>
          <a:p>
            <a:pPr marL="114300" indent="0" fontAlgn="base">
              <a:buNone/>
            </a:pPr>
            <a:r>
              <a:rPr lang="en-US" sz="1600" dirty="0">
                <a:latin typeface="Montserrat"/>
              </a:rPr>
              <a:t>NACSA in partnership with Echelon Insights, now has evidence-based messaging that can equip decision makers—authorizers, advocates, board members, district leaders, philanthropic partners—to talk more compellingly about the need to close and/or consolidating schools. </a:t>
            </a:r>
          </a:p>
        </p:txBody>
      </p:sp>
      <p:pic>
        <p:nvPicPr>
          <p:cNvPr id="3" name="Picture 2" descr="A logo with blue letters&#10;&#10;AI-generated content may be incorrect.">
            <a:extLst>
              <a:ext uri="{FF2B5EF4-FFF2-40B4-BE49-F238E27FC236}">
                <a16:creationId xmlns:a16="http://schemas.microsoft.com/office/drawing/2014/main" id="{D6B81352-D845-C732-6C05-85B110FF85DB}"/>
              </a:ext>
            </a:extLst>
          </p:cNvPr>
          <p:cNvPicPr>
            <a:picLocks noChangeAspect="1"/>
          </p:cNvPicPr>
          <p:nvPr/>
        </p:nvPicPr>
        <p:blipFill>
          <a:blip r:embed="rId3"/>
          <a:stretch>
            <a:fillRect/>
          </a:stretch>
        </p:blipFill>
        <p:spPr>
          <a:xfrm>
            <a:off x="516467" y="3208867"/>
            <a:ext cx="3750733" cy="1181481"/>
          </a:xfrm>
          <a:prstGeom prst="rect">
            <a:avLst/>
          </a:prstGeom>
        </p:spPr>
      </p:pic>
      <p:pic>
        <p:nvPicPr>
          <p:cNvPr id="5" name="Picture 4" descr="Blue text on a white background&#10;&#10;AI-generated content may be incorrect.">
            <a:extLst>
              <a:ext uri="{FF2B5EF4-FFF2-40B4-BE49-F238E27FC236}">
                <a16:creationId xmlns:a16="http://schemas.microsoft.com/office/drawing/2014/main" id="{2048DF79-E092-7368-E7D9-623307FAE7F9}"/>
              </a:ext>
            </a:extLst>
          </p:cNvPr>
          <p:cNvPicPr>
            <a:picLocks noChangeAspect="1"/>
          </p:cNvPicPr>
          <p:nvPr/>
        </p:nvPicPr>
        <p:blipFill>
          <a:blip r:embed="rId4"/>
          <a:stretch>
            <a:fillRect/>
          </a:stretch>
        </p:blipFill>
        <p:spPr>
          <a:xfrm>
            <a:off x="4675377" y="3192380"/>
            <a:ext cx="3993420" cy="127749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847D3-7CC4-E80F-1E9F-3B23CB165907}"/>
            </a:ext>
          </a:extLst>
        </p:cNvPr>
        <p:cNvGrpSpPr/>
        <p:nvPr/>
      </p:nvGrpSpPr>
      <p:grpSpPr>
        <a:xfrm>
          <a:off x="0" y="0"/>
          <a:ext cx="0" cy="0"/>
          <a:chOff x="0" y="0"/>
          <a:chExt cx="0" cy="0"/>
        </a:xfrm>
      </p:grpSpPr>
      <p:sp>
        <p:nvSpPr>
          <p:cNvPr id="301" name="Google Shape;301;p54">
            <a:extLst>
              <a:ext uri="{FF2B5EF4-FFF2-40B4-BE49-F238E27FC236}">
                <a16:creationId xmlns:a16="http://schemas.microsoft.com/office/drawing/2014/main" id="{2AF9519B-7869-142E-6A2A-CEACF5E87240}"/>
              </a:ext>
            </a:extLst>
          </p:cNvPr>
          <p:cNvSpPr txBox="1">
            <a:spLocks noGrp="1"/>
          </p:cNvSpPr>
          <p:nvPr>
            <p:ph type="body" idx="1"/>
          </p:nvPr>
        </p:nvSpPr>
        <p:spPr>
          <a:xfrm>
            <a:off x="520700" y="2008746"/>
            <a:ext cx="8102600" cy="1648854"/>
          </a:xfrm>
          <a:prstGeom prst="rect">
            <a:avLst/>
          </a:prstGeom>
        </p:spPr>
        <p:txBody>
          <a:bodyPr spcFirstLastPara="1" wrap="square" lIns="91425" tIns="91425" rIns="91425" bIns="91425" anchor="t" anchorCtr="0">
            <a:normAutofit/>
          </a:bodyPr>
          <a:lstStyle/>
          <a:p>
            <a:pPr marL="0" indent="0" algn="ctr">
              <a:spcAft>
                <a:spcPts val="1200"/>
              </a:spcAft>
              <a:buNone/>
            </a:pPr>
            <a:r>
              <a:rPr lang="en-US" sz="2800" dirty="0">
                <a:latin typeface="Montserrat"/>
              </a:rPr>
              <a:t>Remember, a good message does not take the place of a good plan.</a:t>
            </a:r>
            <a:endParaRPr lang="en-US" sz="2800" dirty="0">
              <a:latin typeface="Montserrat" panose="00000500000000000000" pitchFamily="2" charset="0"/>
            </a:endParaRPr>
          </a:p>
        </p:txBody>
      </p:sp>
    </p:spTree>
    <p:extLst>
      <p:ext uri="{BB962C8B-B14F-4D97-AF65-F5344CB8AC3E}">
        <p14:creationId xmlns:p14="http://schemas.microsoft.com/office/powerpoint/2010/main" val="2371804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7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a:t>How?</a:t>
            </a:r>
            <a:endParaRPr/>
          </a:p>
        </p:txBody>
      </p:sp>
      <p:sp>
        <p:nvSpPr>
          <p:cNvPr id="416" name="Google Shape;416;p7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285750" indent="-285750">
              <a:spcAft>
                <a:spcPts val="1200"/>
              </a:spcAft>
            </a:pPr>
            <a:r>
              <a:rPr lang="en-US" dirty="0"/>
              <a:t>The Research</a:t>
            </a:r>
            <a:endParaRPr lang="en-US"/>
          </a:p>
          <a:p>
            <a:pPr marL="285750" indent="-285750">
              <a:spcAft>
                <a:spcPts val="1200"/>
              </a:spcAft>
            </a:pPr>
            <a:r>
              <a:rPr lang="en-US" dirty="0"/>
              <a:t>Key Findings &amp; Messaging</a:t>
            </a:r>
          </a:p>
          <a:p>
            <a:pPr marL="285750" indent="-285750">
              <a:spcAft>
                <a:spcPts val="1200"/>
              </a:spcAft>
            </a:pPr>
            <a:r>
              <a:rPr lang="en-US" dirty="0"/>
              <a:t>Recommendations</a:t>
            </a:r>
          </a:p>
          <a:p>
            <a:pPr marL="285750" indent="-285750">
              <a:spcAft>
                <a:spcPts val="1200"/>
              </a:spcAft>
            </a:pPr>
            <a:r>
              <a:rPr lang="en-US" dirty="0"/>
              <a:t>Other Notable Findings</a:t>
            </a:r>
          </a:p>
        </p:txBody>
      </p:sp>
    </p:spTree>
    <p:extLst>
      <p:ext uri="{BB962C8B-B14F-4D97-AF65-F5344CB8AC3E}">
        <p14:creationId xmlns:p14="http://schemas.microsoft.com/office/powerpoint/2010/main" val="1416876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3"/>
          <p:cNvSpPr txBox="1">
            <a:spLocks noGrp="1"/>
          </p:cNvSpPr>
          <p:nvPr>
            <p:ph type="title"/>
          </p:nvPr>
        </p:nvSpPr>
        <p:spPr>
          <a:xfrm>
            <a:off x="429975" y="3835325"/>
            <a:ext cx="5784600" cy="928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The Research</a:t>
            </a:r>
            <a:endParaRPr/>
          </a:p>
        </p:txBody>
      </p:sp>
    </p:spTree>
    <p:extLst>
      <p:ext uri="{BB962C8B-B14F-4D97-AF65-F5344CB8AC3E}">
        <p14:creationId xmlns:p14="http://schemas.microsoft.com/office/powerpoint/2010/main" val="2399624299"/>
      </p:ext>
    </p:extLst>
  </p:cSld>
  <p:clrMapOvr>
    <a:masterClrMapping/>
  </p:clrMapOvr>
</p:sld>
</file>

<file path=ppt/theme/theme1.xml><?xml version="1.0" encoding="utf-8"?>
<a:theme xmlns:a="http://schemas.openxmlformats.org/drawingml/2006/main" name="NASC A Branded">
  <a:themeElements>
    <a:clrScheme name="Simple Light">
      <a:dk1>
        <a:srgbClr val="404041"/>
      </a:dk1>
      <a:lt1>
        <a:srgbClr val="FFFFFF"/>
      </a:lt1>
      <a:dk2>
        <a:srgbClr val="626366"/>
      </a:dk2>
      <a:lt2>
        <a:srgbClr val="9D2235"/>
      </a:lt2>
      <a:accent1>
        <a:srgbClr val="005F83"/>
      </a:accent1>
      <a:accent2>
        <a:srgbClr val="9DE7D7"/>
      </a:accent2>
      <a:accent3>
        <a:srgbClr val="C9DCE3"/>
      </a:accent3>
      <a:accent4>
        <a:srgbClr val="DF6E80"/>
      </a:accent4>
      <a:accent5>
        <a:srgbClr val="929497"/>
      </a:accent5>
      <a:accent6>
        <a:srgbClr val="DBDCDD"/>
      </a:accent6>
      <a:hlink>
        <a:srgbClr val="005F8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TotalTime>
  <Words>1730</Words>
  <Application>Microsoft Office PowerPoint</Application>
  <PresentationFormat>On-screen Show (16:9)</PresentationFormat>
  <Paragraphs>111</Paragraphs>
  <Slides>38</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Montserrat Light</vt:lpstr>
      <vt:lpstr>Poppins</vt:lpstr>
      <vt:lpstr>Poppins ExtraLight</vt:lpstr>
      <vt:lpstr>Franklin Gothic</vt:lpstr>
      <vt:lpstr>Hind</vt:lpstr>
      <vt:lpstr>Arial</vt:lpstr>
      <vt:lpstr>Montserrat</vt:lpstr>
      <vt:lpstr>Montserrat ExtraLight</vt:lpstr>
      <vt:lpstr>Montserrat Medium</vt:lpstr>
      <vt:lpstr>Arvo</vt:lpstr>
      <vt:lpstr>NASC A Branded</vt:lpstr>
      <vt:lpstr>Messaging School Consolidation, Mergers &amp; Closure with Clarity and Care </vt:lpstr>
      <vt:lpstr>NACSA’s Mission</vt:lpstr>
      <vt:lpstr>There’s a problem…</vt:lpstr>
      <vt:lpstr>…and a solution</vt:lpstr>
      <vt:lpstr>PowerPoint Presentation</vt:lpstr>
      <vt:lpstr>NACSA can help</vt:lpstr>
      <vt:lpstr>PowerPoint Presentation</vt:lpstr>
      <vt:lpstr>How?</vt:lpstr>
      <vt:lpstr>The Research</vt:lpstr>
      <vt:lpstr>Purpose</vt:lpstr>
      <vt:lpstr>PowerPoint Presentation</vt:lpstr>
      <vt:lpstr>Key Learnings &amp; Messaging</vt:lpstr>
      <vt:lpstr>Low Performance Messages</vt:lpstr>
      <vt:lpstr>Low Performance Messages</vt:lpstr>
      <vt:lpstr>Low Performance Messages</vt:lpstr>
      <vt:lpstr>Low Performance Messages</vt:lpstr>
      <vt:lpstr>Low Performance Messages</vt:lpstr>
      <vt:lpstr>PowerPoint Presentation</vt:lpstr>
      <vt:lpstr>Low Enrollment Messages</vt:lpstr>
      <vt:lpstr>Low Enrollment Messages</vt:lpstr>
      <vt:lpstr>Low Enrollment Messages</vt:lpstr>
      <vt:lpstr>Low Enrollment Messages</vt:lpstr>
      <vt:lpstr>Low Enrollment Messages</vt:lpstr>
      <vt:lpstr>PowerPoint Presentation</vt:lpstr>
      <vt:lpstr>Community Impact Messages</vt:lpstr>
      <vt:lpstr>Community Impact Messages</vt:lpstr>
      <vt:lpstr>Community Impact Messages</vt:lpstr>
      <vt:lpstr>Community Impact Messages</vt:lpstr>
      <vt:lpstr>PowerPoint Presentation</vt:lpstr>
      <vt:lpstr>PowerPoint Presentation</vt:lpstr>
      <vt:lpstr>Recommendations</vt:lpstr>
      <vt:lpstr>PowerPoint Presentation</vt:lpstr>
      <vt:lpstr>PowerPoint Presentation</vt:lpstr>
      <vt:lpstr>Other Notable Findings</vt:lpstr>
      <vt:lpstr>Beyond Consolidation, Merger, and Closure Messaging</vt:lpstr>
      <vt:lpstr>Q&amp;A</vt:lpstr>
      <vt:lpstr>PowerPoint Presentation</vt:lpstr>
      <vt:lpstr>Thanks for joining us! www.qualitycharters.org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this template</dc:title>
  <dc:creator>Courtney Hughley</dc:creator>
  <cp:lastModifiedBy>Courtney Hughley</cp:lastModifiedBy>
  <cp:revision>277</cp:revision>
  <dcterms:modified xsi:type="dcterms:W3CDTF">2026-01-14T18:47:18Z</dcterms:modified>
</cp:coreProperties>
</file>